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9" r:id="rId2"/>
    <p:sldId id="280" r:id="rId3"/>
    <p:sldId id="269" r:id="rId4"/>
    <p:sldId id="271" r:id="rId5"/>
    <p:sldId id="272" r:id="rId6"/>
    <p:sldId id="274" r:id="rId7"/>
    <p:sldId id="277" r:id="rId8"/>
    <p:sldId id="278" r:id="rId9"/>
    <p:sldId id="281" r:id="rId10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4284F7"/>
    <a:srgbClr val="6E6E6E"/>
    <a:srgbClr val="EAEAEA"/>
    <a:srgbClr val="32AB53"/>
    <a:srgbClr val="FFBD08"/>
    <a:srgbClr val="FD3C0B"/>
    <a:srgbClr val="FFFFFF"/>
    <a:srgbClr val="36A17C"/>
    <a:srgbClr val="3B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15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66CA9-FF4C-45C8-A986-B96D365FD2C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B48667C-007A-4580-BA37-8F7B5BBA9800}">
      <dgm:prSet phldrT="[文字]" custT="1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gm:t>
    </dgm:pt>
    <dgm:pt modelId="{8E1B1AF5-7D94-4ABF-A107-E544BBF4EB27}" type="parTrans" cxnId="{56A91BD8-6D09-405C-999E-EAE0AE62682A}">
      <dgm:prSet/>
      <dgm:spPr/>
      <dgm:t>
        <a:bodyPr/>
        <a:lstStyle/>
        <a:p>
          <a:endParaRPr lang="zh-TW" altLang="en-US"/>
        </a:p>
      </dgm:t>
    </dgm:pt>
    <dgm:pt modelId="{E11EAE83-A513-44C6-89D4-991F1CACDE1A}" type="sibTrans" cxnId="{56A91BD8-6D09-405C-999E-EAE0AE62682A}">
      <dgm:prSet/>
      <dgm:spPr/>
      <dgm:t>
        <a:bodyPr/>
        <a:lstStyle/>
        <a:p>
          <a:endParaRPr lang="zh-TW" altLang="en-US"/>
        </a:p>
      </dgm:t>
    </dgm:pt>
    <dgm:pt modelId="{0C8BFE61-721C-49AE-BB58-F4B4AB0D491B}">
      <dgm:prSet phldrT="[文字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課程專區</a:t>
          </a:r>
        </a:p>
      </dgm:t>
    </dgm:pt>
    <dgm:pt modelId="{2F188336-EFAA-4EF2-835B-1B16BDB30A08}" type="parTrans" cxnId="{509FF1DA-6290-4823-A4F0-F2118BAA8202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8D3190C-BACF-4130-9DCA-E5EE0DD6452B}" type="sibTrans" cxnId="{509FF1DA-6290-4823-A4F0-F2118BAA8202}">
      <dgm:prSet/>
      <dgm:spPr/>
      <dgm:t>
        <a:bodyPr/>
        <a:lstStyle/>
        <a:p>
          <a:endParaRPr lang="zh-TW" altLang="en-US"/>
        </a:p>
      </dgm:t>
    </dgm:pt>
    <dgm:pt modelId="{4E66DB11-B47D-477F-95BA-A0F92EF7B673}">
      <dgm:prSet phldrT="[文字]" phldr="0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影音專區</a:t>
          </a:r>
        </a:p>
      </dgm:t>
    </dgm:pt>
    <dgm:pt modelId="{FD8EC88C-AE4A-4489-8C74-53B6F10F87B5}" type="parTrans" cxnId="{82F878BC-CE4A-4619-854B-8395DF69581C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C3A4B0E7-1EA6-474A-90FF-2E979841770C}" type="sibTrans" cxnId="{82F878BC-CE4A-4619-854B-8395DF69581C}">
      <dgm:prSet/>
      <dgm:spPr/>
      <dgm:t>
        <a:bodyPr/>
        <a:lstStyle/>
        <a:p>
          <a:endParaRPr lang="zh-TW" altLang="en-US"/>
        </a:p>
      </dgm:t>
    </dgm:pt>
    <dgm:pt modelId="{926BD09B-8C45-4A19-971C-D4DE360271D2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課程資訊</a:t>
          </a:r>
        </a:p>
      </dgm:t>
    </dgm:pt>
    <dgm:pt modelId="{B4D9EEEE-A5DE-4BDD-95D8-0B561C362CDE}" type="parTrans" cxnId="{65113D05-CF03-4008-89D8-B9EB25EE1AA1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ACF3D18-8062-46C2-98F3-A9ABE7943E9E}" type="sibTrans" cxnId="{65113D05-CF03-4008-89D8-B9EB25EE1AA1}">
      <dgm:prSet/>
      <dgm:spPr/>
      <dgm:t>
        <a:bodyPr/>
        <a:lstStyle/>
        <a:p>
          <a:endParaRPr lang="zh-TW" altLang="en-US"/>
        </a:p>
      </dgm:t>
    </dgm:pt>
    <dgm:pt modelId="{8331967D-E371-42FA-822B-528513F60657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報名資訊</a:t>
          </a:r>
        </a:p>
      </dgm:t>
    </dgm:pt>
    <dgm:pt modelId="{58510143-8FCA-425C-9694-24E7C5A627AE}" type="parTrans" cxnId="{B32C4763-7E29-4223-BD7D-F824AA33F515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C9C2F639-6B5D-41F1-A416-17DCBE40D891}" type="sibTrans" cxnId="{B32C4763-7E29-4223-BD7D-F824AA33F515}">
      <dgm:prSet/>
      <dgm:spPr/>
      <dgm:t>
        <a:bodyPr/>
        <a:lstStyle/>
        <a:p>
          <a:endParaRPr lang="zh-TW" altLang="en-US"/>
        </a:p>
      </dgm:t>
    </dgm:pt>
    <dgm:pt modelId="{67B9ACEA-E200-4F73-AD40-AEA0B93DED6F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網路報名流程</a:t>
          </a:r>
        </a:p>
      </dgm:t>
    </dgm:pt>
    <dgm:pt modelId="{77DFC1B9-C98D-4705-96A9-5D159E6DEB0A}" type="parTrans" cxnId="{8D6DCD78-2BE7-4D22-93DE-0177B1715D30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F01671D-52F6-483D-8AB8-EE6D9E2ABF7C}" type="sibTrans" cxnId="{8D6DCD78-2BE7-4D22-93DE-0177B1715D30}">
      <dgm:prSet/>
      <dgm:spPr/>
      <dgm:t>
        <a:bodyPr/>
        <a:lstStyle/>
        <a:p>
          <a:endParaRPr lang="zh-TW" altLang="en-US"/>
        </a:p>
      </dgm:t>
    </dgm:pt>
    <dgm:pt modelId="{D03263BB-F66F-457A-8362-39221A2320A1}">
      <dgm:prSet phldrT="[文字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gm:t>
    </dgm:pt>
    <dgm:pt modelId="{FF019B47-4B1D-47BE-A54F-C70EFFD1EA8C}" type="parTrans" cxnId="{13D6DADE-AB45-4589-9460-48B8CA92D396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93B1A21C-1C96-40A0-9547-0CB9F5A6B070}" type="sibTrans" cxnId="{13D6DADE-AB45-4589-9460-48B8CA92D396}">
      <dgm:prSet/>
      <dgm:spPr/>
      <dgm:t>
        <a:bodyPr/>
        <a:lstStyle/>
        <a:p>
          <a:endParaRPr lang="zh-TW" altLang="en-US"/>
        </a:p>
      </dgm:t>
    </dgm:pt>
    <dgm:pt modelId="{1E9BE526-5239-4F40-9C84-564533679996}">
      <dgm:prSet phldrT="[文字]" phldr="0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學員專區</a:t>
          </a:r>
        </a:p>
      </dgm:t>
    </dgm:pt>
    <dgm:pt modelId="{8AB4D16B-5EF9-4B64-A4B3-440E258ECF96}" type="parTrans" cxnId="{74BAF45E-1886-46D8-9568-72F1C7C20684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1F0F1D9-A9FE-4115-B839-114B19A7C0AD}" type="sibTrans" cxnId="{74BAF45E-1886-46D8-9568-72F1C7C20684}">
      <dgm:prSet/>
      <dgm:spPr/>
      <dgm:t>
        <a:bodyPr/>
        <a:lstStyle/>
        <a:p>
          <a:endParaRPr lang="zh-TW" altLang="en-US"/>
        </a:p>
      </dgm:t>
    </dgm:pt>
    <dgm:pt modelId="{025DBA31-FEC3-4983-BD36-D5466A95E32E}">
      <dgm:prSet phldrT="[文字]" phldr="0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教師專區</a:t>
          </a:r>
        </a:p>
      </dgm:t>
    </dgm:pt>
    <dgm:pt modelId="{2C4728EF-BE57-4253-890A-474C52BC5B4A}" type="parTrans" cxnId="{6EA86F61-C699-459C-BFA5-30AA501D02EF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B6C2B3B-7D69-44E9-A264-9A4B9E86FAA3}" type="sibTrans" cxnId="{6EA86F61-C699-459C-BFA5-30AA501D02EF}">
      <dgm:prSet/>
      <dgm:spPr/>
      <dgm:t>
        <a:bodyPr/>
        <a:lstStyle/>
        <a:p>
          <a:endParaRPr lang="zh-TW" altLang="en-US"/>
        </a:p>
      </dgm:t>
    </dgm:pt>
    <dgm:pt modelId="{E3775EE9-BF41-418E-8877-D72BB0299B78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學員學習權益</a:t>
          </a:r>
        </a:p>
      </dgm:t>
    </dgm:pt>
    <dgm:pt modelId="{7A88281F-49F9-4C2D-919D-9A6C6C927CD6}" type="parTrans" cxnId="{4E905222-3537-4A4D-8AB5-FBA1FFE6649D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658F0CD-3C15-4E41-BEFA-883EFE30BD2B}" type="sibTrans" cxnId="{4E905222-3537-4A4D-8AB5-FBA1FFE6649D}">
      <dgm:prSet/>
      <dgm:spPr/>
      <dgm:t>
        <a:bodyPr/>
        <a:lstStyle/>
        <a:p>
          <a:endParaRPr lang="zh-TW" altLang="en-US"/>
        </a:p>
      </dgm:t>
    </dgm:pt>
    <dgm:pt modelId="{12C6BAA2-2D8E-47CB-A6C4-E5E8E60D07CC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師資聘審辦法</a:t>
          </a:r>
        </a:p>
      </dgm:t>
    </dgm:pt>
    <dgm:pt modelId="{2E45E385-F667-4EBD-9763-30452185A8E6}" type="parTrans" cxnId="{974CB304-C04E-4EBD-BFCF-047E440B42DC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1C6E8BC-901C-41F1-8241-E28920B2149F}" type="sibTrans" cxnId="{974CB304-C04E-4EBD-BFCF-047E440B42DC}">
      <dgm:prSet/>
      <dgm:spPr/>
      <dgm:t>
        <a:bodyPr/>
        <a:lstStyle/>
        <a:p>
          <a:endParaRPr lang="zh-TW" altLang="en-US"/>
        </a:p>
      </dgm:t>
    </dgm:pt>
    <dgm:pt modelId="{605D47D3-CBA9-4421-A60B-1CDC24BE4C2B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活動花絮</a:t>
          </a:r>
        </a:p>
      </dgm:t>
    </dgm:pt>
    <dgm:pt modelId="{256E2367-E87B-40DA-8011-D94DC701725D}" type="parTrans" cxnId="{E48EE5D5-6C96-4F00-BF77-43F0E90A0697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EE103ED-1AEB-41DC-B81F-AF462A0FCF93}" type="sibTrans" cxnId="{E48EE5D5-6C96-4F00-BF77-43F0E90A0697}">
      <dgm:prSet/>
      <dgm:spPr/>
      <dgm:t>
        <a:bodyPr/>
        <a:lstStyle/>
        <a:p>
          <a:endParaRPr lang="zh-TW" altLang="en-US"/>
        </a:p>
      </dgm:t>
    </dgm:pt>
    <dgm:pt modelId="{5B3F58D4-D29F-4627-8DA5-47EE04824995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社大影音</a:t>
          </a:r>
        </a:p>
      </dgm:t>
    </dgm:pt>
    <dgm:pt modelId="{1D41B2EB-83D4-4D41-A932-164AD7269D03}" type="parTrans" cxnId="{706D963A-4C89-47E8-A11F-2D5EA8BCF8B8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CC7F13D-99EE-4DAF-9620-FFB0D3B1FB17}" type="sibTrans" cxnId="{706D963A-4C89-47E8-A11F-2D5EA8BCF8B8}">
      <dgm:prSet/>
      <dgm:spPr/>
      <dgm:t>
        <a:bodyPr/>
        <a:lstStyle/>
        <a:p>
          <a:endParaRPr lang="zh-TW" altLang="en-US"/>
        </a:p>
      </dgm:t>
    </dgm:pt>
    <dgm:pt modelId="{025C03BE-B67D-43EB-BFF8-23B2601ED04D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招生訊息</a:t>
          </a:r>
        </a:p>
      </dgm:t>
    </dgm:pt>
    <dgm:pt modelId="{D180B2BA-5F44-4BBA-993A-C7EBA93C298B}" type="parTrans" cxnId="{2FA96F3E-BC35-41A4-B4AC-86F1FA718242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C26D74B-187E-4F89-954C-E588408B16EA}" type="sibTrans" cxnId="{2FA96F3E-BC35-41A4-B4AC-86F1FA718242}">
      <dgm:prSet/>
      <dgm:spPr/>
      <dgm:t>
        <a:bodyPr/>
        <a:lstStyle/>
        <a:p>
          <a:endParaRPr lang="zh-TW" altLang="en-US"/>
        </a:p>
      </dgm:t>
    </dgm:pt>
    <dgm:pt modelId="{FFC4122B-BBDD-494D-98D6-484F9515BA93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活動訊息</a:t>
          </a:r>
        </a:p>
      </dgm:t>
    </dgm:pt>
    <dgm:pt modelId="{77835CF5-8E67-4887-AFF7-C2433C9E9A21}" type="parTrans" cxnId="{EA4A60BB-3CE6-44EB-A52E-32FEDD3DA3E7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270F5521-9F95-4893-96E8-07B1D80441C7}" type="sibTrans" cxnId="{EA4A60BB-3CE6-44EB-A52E-32FEDD3DA3E7}">
      <dgm:prSet/>
      <dgm:spPr/>
      <dgm:t>
        <a:bodyPr/>
        <a:lstStyle/>
        <a:p>
          <a:endParaRPr lang="zh-TW" altLang="en-US"/>
        </a:p>
      </dgm:t>
    </dgm:pt>
    <dgm:pt modelId="{2DD6B44D-3745-458A-A111-70A5E6A1FD52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學員週報</a:t>
          </a:r>
        </a:p>
      </dgm:t>
    </dgm:pt>
    <dgm:pt modelId="{93DBF07A-FF48-4A73-AF48-A92B099F3FD1}" type="parTrans" cxnId="{9F6BC915-8E86-4307-B6D2-CF95DB4CD955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C4BF88F-168B-4630-A579-51CA1581E86E}" type="sibTrans" cxnId="{9F6BC915-8E86-4307-B6D2-CF95DB4CD955}">
      <dgm:prSet/>
      <dgm:spPr/>
      <dgm:t>
        <a:bodyPr/>
        <a:lstStyle/>
        <a:p>
          <a:endParaRPr lang="zh-TW" altLang="en-US"/>
        </a:p>
      </dgm:t>
    </dgm:pt>
    <dgm:pt modelId="{85519ADF-EB4D-4703-87D6-725BB22BB034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報名表下載</a:t>
          </a:r>
        </a:p>
      </dgm:t>
    </dgm:pt>
    <dgm:pt modelId="{05129764-47BF-4C3D-81B6-A819FDB5F02C}" type="parTrans" cxnId="{ACE306C1-EDA7-4A41-91AB-64C490C9B110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564FBC37-FB01-4327-919E-B56EA036224B}" type="sibTrans" cxnId="{ACE306C1-EDA7-4A41-91AB-64C490C9B110}">
      <dgm:prSet/>
      <dgm:spPr/>
      <dgm:t>
        <a:bodyPr/>
        <a:lstStyle/>
        <a:p>
          <a:endParaRPr lang="zh-TW" altLang="en-US"/>
        </a:p>
      </dgm:t>
    </dgm:pt>
    <dgm:pt modelId="{99140D4B-B250-47F5-A8AD-F7AD5CDC3905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教師週報</a:t>
          </a:r>
        </a:p>
      </dgm:t>
    </dgm:pt>
    <dgm:pt modelId="{D113C992-2D33-40EE-9D85-5A2258E2775E}" type="parTrans" cxnId="{B4459266-8C73-4D3B-8C70-C707353B07C4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73459A7-D639-454C-A1D3-F6E716CC26D5}" type="sibTrans" cxnId="{B4459266-8C73-4D3B-8C70-C707353B07C4}">
      <dgm:prSet/>
      <dgm:spPr/>
      <dgm:t>
        <a:bodyPr/>
        <a:lstStyle/>
        <a:p>
          <a:endParaRPr lang="zh-TW" altLang="en-US"/>
        </a:p>
      </dgm:t>
    </dgm:pt>
    <dgm:pt modelId="{1D4BCDD5-818E-45DA-BF34-D85C52220857}">
      <dgm:prSet phldrT="[文字]" phldr="0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教師申請表</a:t>
          </a:r>
        </a:p>
      </dgm:t>
    </dgm:pt>
    <dgm:pt modelId="{580683CD-9E2E-4782-AFDE-15C879BDFCA1}" type="parTrans" cxnId="{3AEF58A4-7502-4C48-88BE-F2237CBD118B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47893EED-FE9B-4A38-90A4-A1D8FEB2BC00}" type="sibTrans" cxnId="{3AEF58A4-7502-4C48-88BE-F2237CBD118B}">
      <dgm:prSet/>
      <dgm:spPr/>
      <dgm:t>
        <a:bodyPr/>
        <a:lstStyle/>
        <a:p>
          <a:endParaRPr lang="zh-TW" altLang="en-US"/>
        </a:p>
      </dgm:t>
    </dgm:pt>
    <dgm:pt modelId="{C35170E6-D4E0-4276-8EB0-70B5E9045044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社大簡介</a:t>
          </a:r>
        </a:p>
      </dgm:t>
    </dgm:pt>
    <dgm:pt modelId="{C5301D73-CEAE-405D-9853-964202A07074}" type="parTrans" cxnId="{DC47BE11-F494-48C0-9009-956DFC25F759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180A6A16-8BBA-44B7-A748-E85451CB7017}" type="sibTrans" cxnId="{DC47BE11-F494-48C0-9009-956DFC25F759}">
      <dgm:prSet/>
      <dgm:spPr/>
      <dgm:t>
        <a:bodyPr/>
        <a:lstStyle/>
        <a:p>
          <a:endParaRPr lang="zh-TW" altLang="en-US"/>
        </a:p>
      </dgm:t>
    </dgm:pt>
    <dgm:pt modelId="{8194D9AE-B50C-43A9-92EC-26BDE7D097FA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行政組織</a:t>
          </a:r>
        </a:p>
      </dgm:t>
    </dgm:pt>
    <dgm:pt modelId="{6B84E8A8-B191-4674-ABE3-844E86A85CBE}" type="parTrans" cxnId="{55243D5B-2B70-4341-9D33-A24564C97916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6EAE706-B228-49E5-B70D-AE4D037ED9DA}" type="sibTrans" cxnId="{55243D5B-2B70-4341-9D33-A24564C97916}">
      <dgm:prSet/>
      <dgm:spPr/>
      <dgm:t>
        <a:bodyPr/>
        <a:lstStyle/>
        <a:p>
          <a:endParaRPr lang="zh-TW" altLang="en-US"/>
        </a:p>
      </dgm:t>
    </dgm:pt>
    <dgm:pt modelId="{2FD31B82-8618-49AC-B0DD-36513E82BDEC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校園平面圖</a:t>
          </a:r>
        </a:p>
      </dgm:t>
    </dgm:pt>
    <dgm:pt modelId="{F0679F8A-3232-4022-B442-5D75D2BC1FBE}" type="parTrans" cxnId="{54A9D41B-FBAB-479E-89A7-12FCA7AB8F81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F29BF70B-6C21-4D18-AF93-3F36D678F141}" type="sibTrans" cxnId="{54A9D41B-FBAB-479E-89A7-12FCA7AB8F81}">
      <dgm:prSet/>
      <dgm:spPr/>
      <dgm:t>
        <a:bodyPr/>
        <a:lstStyle/>
        <a:p>
          <a:endParaRPr lang="zh-TW" altLang="en-US"/>
        </a:p>
      </dgm:t>
    </dgm:pt>
    <dgm:pt modelId="{06F7A279-7F37-4069-ACA8-3C39507716E0}">
      <dgm:prSet phldrT="[文字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最新消息</a:t>
          </a:r>
        </a:p>
      </dgm:t>
    </dgm:pt>
    <dgm:pt modelId="{0FBF10E1-86A5-4648-BF7E-52BBC757FB2B}" type="parTrans" cxnId="{C9346B51-6E01-4FED-BA46-C84D537BC37D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985241CF-BE09-4752-9240-E12973927070}" type="sibTrans" cxnId="{C9346B51-6E01-4FED-BA46-C84D537BC37D}">
      <dgm:prSet/>
      <dgm:spPr/>
      <dgm:t>
        <a:bodyPr/>
        <a:lstStyle/>
        <a:p>
          <a:endParaRPr lang="zh-TW" altLang="en-US"/>
        </a:p>
      </dgm:t>
    </dgm:pt>
    <dgm:pt modelId="{AF6AEFBC-5878-443B-8CD3-BFF3BB90A08B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交通資訊</a:t>
          </a:r>
        </a:p>
      </dgm:t>
    </dgm:pt>
    <dgm:pt modelId="{F3801CFA-849D-46D1-9C19-2386E369A282}" type="parTrans" cxnId="{C8832C9D-4BE3-4702-AC25-36703E007075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8808413-8DDB-4541-BB4C-5E2BAA48B01F}" type="sibTrans" cxnId="{C8832C9D-4BE3-4702-AC25-36703E007075}">
      <dgm:prSet/>
      <dgm:spPr/>
      <dgm:t>
        <a:bodyPr/>
        <a:lstStyle/>
        <a:p>
          <a:endParaRPr lang="zh-TW" altLang="en-US"/>
        </a:p>
      </dgm:t>
    </dgm:pt>
    <dgm:pt modelId="{0E9F8D35-5B0C-4EC5-92C0-F3930D6786FA}">
      <dgm:prSet phldrT="[文字]" custT="1"/>
      <dgm:spPr>
        <a:solidFill>
          <a:srgbClr val="F4F4F4"/>
        </a:solidFill>
        <a:ln>
          <a:noFill/>
        </a:ln>
      </dgm:spPr>
      <dgm:t>
        <a:bodyPr/>
        <a:lstStyle/>
        <a:p>
          <a:r>
            <a: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校務行事曆</a:t>
          </a:r>
        </a:p>
      </dgm:t>
    </dgm:pt>
    <dgm:pt modelId="{99E24789-AAD5-4C41-96D3-E88B0D32689C}" type="parTrans" cxnId="{2E7DD552-1E7B-4DB4-982C-16E8BAE98680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CCEE2891-7364-4DC3-9742-D6A8E92B947C}" type="sibTrans" cxnId="{2E7DD552-1E7B-4DB4-982C-16E8BAE98680}">
      <dgm:prSet/>
      <dgm:spPr/>
      <dgm:t>
        <a:bodyPr/>
        <a:lstStyle/>
        <a:p>
          <a:endParaRPr lang="zh-TW" altLang="en-US"/>
        </a:p>
      </dgm:t>
    </dgm:pt>
    <dgm:pt modelId="{421CE8A0-D69E-4E57-9DF8-3FCDB7701400}" type="pres">
      <dgm:prSet presAssocID="{1F766CA9-FF4C-45C8-A986-B96D365FD2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FC5B3B-070E-478A-9375-A406F4B97585}" type="pres">
      <dgm:prSet presAssocID="{CB48667C-007A-4580-BA37-8F7B5BBA9800}" presName="hierRoot1" presStyleCnt="0">
        <dgm:presLayoutVars>
          <dgm:hierBranch val="init"/>
        </dgm:presLayoutVars>
      </dgm:prSet>
      <dgm:spPr/>
    </dgm:pt>
    <dgm:pt modelId="{FA9141F9-EFD7-4CD2-A37F-B9740176CCE8}" type="pres">
      <dgm:prSet presAssocID="{CB48667C-007A-4580-BA37-8F7B5BBA9800}" presName="rootComposite1" presStyleCnt="0"/>
      <dgm:spPr/>
    </dgm:pt>
    <dgm:pt modelId="{C6107BF7-4F61-4B7A-B51A-75548E4E490B}" type="pres">
      <dgm:prSet presAssocID="{CB48667C-007A-4580-BA37-8F7B5BBA9800}" presName="rootText1" presStyleLbl="node0" presStyleIdx="0" presStyleCnt="1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16EFE273-5674-4B54-AF8D-758FB5DEB27A}" type="pres">
      <dgm:prSet presAssocID="{CB48667C-007A-4580-BA37-8F7B5BBA9800}" presName="rootConnector1" presStyleLbl="node1" presStyleIdx="0" presStyleCnt="0"/>
      <dgm:spPr/>
    </dgm:pt>
    <dgm:pt modelId="{DDF29594-C81C-46DA-A1AF-B9FD51FB21C6}" type="pres">
      <dgm:prSet presAssocID="{CB48667C-007A-4580-BA37-8F7B5BBA9800}" presName="hierChild2" presStyleCnt="0"/>
      <dgm:spPr/>
    </dgm:pt>
    <dgm:pt modelId="{1595AC40-14EE-4511-8259-2990EC46B54B}" type="pres">
      <dgm:prSet presAssocID="{FF019B47-4B1D-47BE-A54F-C70EFFD1EA8C}" presName="Name37" presStyleLbl="parChTrans1D2" presStyleIdx="0" presStyleCnt="6"/>
      <dgm:spPr/>
    </dgm:pt>
    <dgm:pt modelId="{32A07B05-C802-495D-B9C8-EE15AF0C83B0}" type="pres">
      <dgm:prSet presAssocID="{D03263BB-F66F-457A-8362-39221A2320A1}" presName="hierRoot2" presStyleCnt="0">
        <dgm:presLayoutVars>
          <dgm:hierBranch val="init"/>
        </dgm:presLayoutVars>
      </dgm:prSet>
      <dgm:spPr/>
    </dgm:pt>
    <dgm:pt modelId="{0CFB1265-5215-49FB-B731-2F359915CA13}" type="pres">
      <dgm:prSet presAssocID="{D03263BB-F66F-457A-8362-39221A2320A1}" presName="rootComposite" presStyleCnt="0"/>
      <dgm:spPr/>
    </dgm:pt>
    <dgm:pt modelId="{C8F92A6D-E2F6-47DF-BEDB-E415513391C8}" type="pres">
      <dgm:prSet presAssocID="{D03263BB-F66F-457A-8362-39221A2320A1}" presName="rootText" presStyleLbl="node2" presStyleIdx="0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FEB845B5-D79C-49F2-AD83-37ACB1E38354}" type="pres">
      <dgm:prSet presAssocID="{D03263BB-F66F-457A-8362-39221A2320A1}" presName="rootConnector" presStyleLbl="node2" presStyleIdx="0" presStyleCnt="6"/>
      <dgm:spPr/>
    </dgm:pt>
    <dgm:pt modelId="{0EA6735C-A58F-4C59-94F4-96E2F5B3A28B}" type="pres">
      <dgm:prSet presAssocID="{D03263BB-F66F-457A-8362-39221A2320A1}" presName="hierChild4" presStyleCnt="0"/>
      <dgm:spPr/>
    </dgm:pt>
    <dgm:pt modelId="{2C838E5C-E007-44B5-B6E2-FBFF0B2808B4}" type="pres">
      <dgm:prSet presAssocID="{C5301D73-CEAE-405D-9853-964202A07074}" presName="Name37" presStyleLbl="parChTrans1D3" presStyleIdx="0" presStyleCnt="18"/>
      <dgm:spPr/>
    </dgm:pt>
    <dgm:pt modelId="{9A34BF33-A8FB-4601-A4DD-E231E4858F1A}" type="pres">
      <dgm:prSet presAssocID="{C35170E6-D4E0-4276-8EB0-70B5E9045044}" presName="hierRoot2" presStyleCnt="0">
        <dgm:presLayoutVars>
          <dgm:hierBranch val="init"/>
        </dgm:presLayoutVars>
      </dgm:prSet>
      <dgm:spPr/>
    </dgm:pt>
    <dgm:pt modelId="{2DE3D901-628A-43DA-9482-04607FC6AF24}" type="pres">
      <dgm:prSet presAssocID="{C35170E6-D4E0-4276-8EB0-70B5E9045044}" presName="rootComposite" presStyleCnt="0"/>
      <dgm:spPr/>
    </dgm:pt>
    <dgm:pt modelId="{1B3D4192-9879-45B1-A8DA-907BB60B94E6}" type="pres">
      <dgm:prSet presAssocID="{C35170E6-D4E0-4276-8EB0-70B5E9045044}" presName="rootText" presStyleLbl="node3" presStyleIdx="0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FB99247E-1DD5-426B-8787-F05F9CE6CAF1}" type="pres">
      <dgm:prSet presAssocID="{C35170E6-D4E0-4276-8EB0-70B5E9045044}" presName="rootConnector" presStyleLbl="node3" presStyleIdx="0" presStyleCnt="18"/>
      <dgm:spPr/>
    </dgm:pt>
    <dgm:pt modelId="{0BAA4EEE-37E5-4F2B-9CDE-EAC5853E896D}" type="pres">
      <dgm:prSet presAssocID="{C35170E6-D4E0-4276-8EB0-70B5E9045044}" presName="hierChild4" presStyleCnt="0"/>
      <dgm:spPr/>
    </dgm:pt>
    <dgm:pt modelId="{B46B822C-D979-4153-99B5-6370DD89CEC3}" type="pres">
      <dgm:prSet presAssocID="{C35170E6-D4E0-4276-8EB0-70B5E9045044}" presName="hierChild5" presStyleCnt="0"/>
      <dgm:spPr/>
    </dgm:pt>
    <dgm:pt modelId="{957E5749-AA54-430D-A72F-80DDCF44CF4B}" type="pres">
      <dgm:prSet presAssocID="{6B84E8A8-B191-4674-ABE3-844E86A85CBE}" presName="Name37" presStyleLbl="parChTrans1D3" presStyleIdx="1" presStyleCnt="18"/>
      <dgm:spPr/>
    </dgm:pt>
    <dgm:pt modelId="{F004DB89-70E0-46EE-B1E0-5D60EB7C7E15}" type="pres">
      <dgm:prSet presAssocID="{8194D9AE-B50C-43A9-92EC-26BDE7D097FA}" presName="hierRoot2" presStyleCnt="0">
        <dgm:presLayoutVars>
          <dgm:hierBranch val="init"/>
        </dgm:presLayoutVars>
      </dgm:prSet>
      <dgm:spPr/>
    </dgm:pt>
    <dgm:pt modelId="{CBD6AA64-CEB2-458C-BBF8-CAF8C9AB496E}" type="pres">
      <dgm:prSet presAssocID="{8194D9AE-B50C-43A9-92EC-26BDE7D097FA}" presName="rootComposite" presStyleCnt="0"/>
      <dgm:spPr/>
    </dgm:pt>
    <dgm:pt modelId="{31517120-25F8-4A94-A40C-7966F313F705}" type="pres">
      <dgm:prSet presAssocID="{8194D9AE-B50C-43A9-92EC-26BDE7D097FA}" presName="rootText" presStyleLbl="node3" presStyleIdx="1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F353C89B-69DD-4C5D-99E8-1187D9316C59}" type="pres">
      <dgm:prSet presAssocID="{8194D9AE-B50C-43A9-92EC-26BDE7D097FA}" presName="rootConnector" presStyleLbl="node3" presStyleIdx="1" presStyleCnt="18"/>
      <dgm:spPr/>
    </dgm:pt>
    <dgm:pt modelId="{BD0B7B06-9502-4699-9732-1EE1968CAE28}" type="pres">
      <dgm:prSet presAssocID="{8194D9AE-B50C-43A9-92EC-26BDE7D097FA}" presName="hierChild4" presStyleCnt="0"/>
      <dgm:spPr/>
    </dgm:pt>
    <dgm:pt modelId="{7146DD6F-1B3F-4384-9BBE-DE915EA96BC9}" type="pres">
      <dgm:prSet presAssocID="{8194D9AE-B50C-43A9-92EC-26BDE7D097FA}" presName="hierChild5" presStyleCnt="0"/>
      <dgm:spPr/>
    </dgm:pt>
    <dgm:pt modelId="{04001C5E-2E1B-4133-A907-F3C49D37F4B4}" type="pres">
      <dgm:prSet presAssocID="{F0679F8A-3232-4022-B442-5D75D2BC1FBE}" presName="Name37" presStyleLbl="parChTrans1D3" presStyleIdx="2" presStyleCnt="18"/>
      <dgm:spPr/>
    </dgm:pt>
    <dgm:pt modelId="{95DC7F59-6C3E-414E-8626-6DE504A9178D}" type="pres">
      <dgm:prSet presAssocID="{2FD31B82-8618-49AC-B0DD-36513E82BDEC}" presName="hierRoot2" presStyleCnt="0">
        <dgm:presLayoutVars>
          <dgm:hierBranch val="init"/>
        </dgm:presLayoutVars>
      </dgm:prSet>
      <dgm:spPr/>
    </dgm:pt>
    <dgm:pt modelId="{6D94FAC9-8164-4342-80A6-E904994197CC}" type="pres">
      <dgm:prSet presAssocID="{2FD31B82-8618-49AC-B0DD-36513E82BDEC}" presName="rootComposite" presStyleCnt="0"/>
      <dgm:spPr/>
    </dgm:pt>
    <dgm:pt modelId="{16E35F55-9471-4411-A0FE-35D7CC83F463}" type="pres">
      <dgm:prSet presAssocID="{2FD31B82-8618-49AC-B0DD-36513E82BDEC}" presName="rootText" presStyleLbl="node3" presStyleIdx="2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21105AEF-9744-4897-B01C-70A29E4C75DB}" type="pres">
      <dgm:prSet presAssocID="{2FD31B82-8618-49AC-B0DD-36513E82BDEC}" presName="rootConnector" presStyleLbl="node3" presStyleIdx="2" presStyleCnt="18"/>
      <dgm:spPr/>
    </dgm:pt>
    <dgm:pt modelId="{9C0060BF-16B0-46E7-BE5B-0D49350651E8}" type="pres">
      <dgm:prSet presAssocID="{2FD31B82-8618-49AC-B0DD-36513E82BDEC}" presName="hierChild4" presStyleCnt="0"/>
      <dgm:spPr/>
    </dgm:pt>
    <dgm:pt modelId="{83EE5292-50F1-421C-8C96-137B8170F95C}" type="pres">
      <dgm:prSet presAssocID="{2FD31B82-8618-49AC-B0DD-36513E82BDEC}" presName="hierChild5" presStyleCnt="0"/>
      <dgm:spPr/>
    </dgm:pt>
    <dgm:pt modelId="{053F28DB-B451-48A4-8626-4C724D12277D}" type="pres">
      <dgm:prSet presAssocID="{F3801CFA-849D-46D1-9C19-2386E369A282}" presName="Name37" presStyleLbl="parChTrans1D3" presStyleIdx="3" presStyleCnt="18"/>
      <dgm:spPr/>
    </dgm:pt>
    <dgm:pt modelId="{6B63F9CC-A06E-4051-AD5B-5C9B2FC3BAE0}" type="pres">
      <dgm:prSet presAssocID="{AF6AEFBC-5878-443B-8CD3-BFF3BB90A08B}" presName="hierRoot2" presStyleCnt="0">
        <dgm:presLayoutVars>
          <dgm:hierBranch val="init"/>
        </dgm:presLayoutVars>
      </dgm:prSet>
      <dgm:spPr/>
    </dgm:pt>
    <dgm:pt modelId="{80977628-9A86-421A-BEA7-8BFDF31FA111}" type="pres">
      <dgm:prSet presAssocID="{AF6AEFBC-5878-443B-8CD3-BFF3BB90A08B}" presName="rootComposite" presStyleCnt="0"/>
      <dgm:spPr/>
    </dgm:pt>
    <dgm:pt modelId="{C0941A5A-FD00-4D7A-9647-F8C27563ACD0}" type="pres">
      <dgm:prSet presAssocID="{AF6AEFBC-5878-443B-8CD3-BFF3BB90A08B}" presName="rootText" presStyleLbl="node3" presStyleIdx="3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1E9DFAF2-D1F4-4560-A9E7-DE2CC3878FF4}" type="pres">
      <dgm:prSet presAssocID="{AF6AEFBC-5878-443B-8CD3-BFF3BB90A08B}" presName="rootConnector" presStyleLbl="node3" presStyleIdx="3" presStyleCnt="18"/>
      <dgm:spPr/>
    </dgm:pt>
    <dgm:pt modelId="{C1B35C81-BFD2-4671-9E6B-C2A16A6CF0C4}" type="pres">
      <dgm:prSet presAssocID="{AF6AEFBC-5878-443B-8CD3-BFF3BB90A08B}" presName="hierChild4" presStyleCnt="0"/>
      <dgm:spPr/>
    </dgm:pt>
    <dgm:pt modelId="{2D747781-C2A3-4989-A2B1-427559B60387}" type="pres">
      <dgm:prSet presAssocID="{AF6AEFBC-5878-443B-8CD3-BFF3BB90A08B}" presName="hierChild5" presStyleCnt="0"/>
      <dgm:spPr/>
    </dgm:pt>
    <dgm:pt modelId="{3E7AE41F-0072-40D9-8E22-AD2D99D5222B}" type="pres">
      <dgm:prSet presAssocID="{D03263BB-F66F-457A-8362-39221A2320A1}" presName="hierChild5" presStyleCnt="0"/>
      <dgm:spPr/>
    </dgm:pt>
    <dgm:pt modelId="{9F7946F2-B71C-4999-ADEA-5AB8F516D5F1}" type="pres">
      <dgm:prSet presAssocID="{0FBF10E1-86A5-4648-BF7E-52BBC757FB2B}" presName="Name37" presStyleLbl="parChTrans1D2" presStyleIdx="1" presStyleCnt="6"/>
      <dgm:spPr/>
    </dgm:pt>
    <dgm:pt modelId="{30DA868F-68DC-4B78-B756-1BFED3B9FD66}" type="pres">
      <dgm:prSet presAssocID="{06F7A279-7F37-4069-ACA8-3C39507716E0}" presName="hierRoot2" presStyleCnt="0">
        <dgm:presLayoutVars>
          <dgm:hierBranch val="init"/>
        </dgm:presLayoutVars>
      </dgm:prSet>
      <dgm:spPr/>
    </dgm:pt>
    <dgm:pt modelId="{5208DD2A-7C62-41B3-B39B-26D2EBC316D6}" type="pres">
      <dgm:prSet presAssocID="{06F7A279-7F37-4069-ACA8-3C39507716E0}" presName="rootComposite" presStyleCnt="0"/>
      <dgm:spPr/>
    </dgm:pt>
    <dgm:pt modelId="{F8D6135B-EE48-4D38-99FD-1DCEB9AECEA2}" type="pres">
      <dgm:prSet presAssocID="{06F7A279-7F37-4069-ACA8-3C39507716E0}" presName="rootText" presStyleLbl="node2" presStyleIdx="1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60109FE7-22B5-4A48-A732-EA296882ADE4}" type="pres">
      <dgm:prSet presAssocID="{06F7A279-7F37-4069-ACA8-3C39507716E0}" presName="rootConnector" presStyleLbl="node2" presStyleIdx="1" presStyleCnt="6"/>
      <dgm:spPr/>
    </dgm:pt>
    <dgm:pt modelId="{97F6ED0E-C83F-4684-9DF4-57E5C3D97486}" type="pres">
      <dgm:prSet presAssocID="{06F7A279-7F37-4069-ACA8-3C39507716E0}" presName="hierChild4" presStyleCnt="0"/>
      <dgm:spPr/>
    </dgm:pt>
    <dgm:pt modelId="{11161C16-2B25-4364-A4BC-5BB0172B8EAB}" type="pres">
      <dgm:prSet presAssocID="{D180B2BA-5F44-4BBA-993A-C7EBA93C298B}" presName="Name37" presStyleLbl="parChTrans1D3" presStyleIdx="4" presStyleCnt="18"/>
      <dgm:spPr/>
    </dgm:pt>
    <dgm:pt modelId="{79231B9C-A15A-4F23-B646-ED688A41CFA3}" type="pres">
      <dgm:prSet presAssocID="{025C03BE-B67D-43EB-BFF8-23B2601ED04D}" presName="hierRoot2" presStyleCnt="0">
        <dgm:presLayoutVars>
          <dgm:hierBranch val="init"/>
        </dgm:presLayoutVars>
      </dgm:prSet>
      <dgm:spPr/>
    </dgm:pt>
    <dgm:pt modelId="{21EF780B-EB7E-45CF-A7F3-CC10F83FBAF7}" type="pres">
      <dgm:prSet presAssocID="{025C03BE-B67D-43EB-BFF8-23B2601ED04D}" presName="rootComposite" presStyleCnt="0"/>
      <dgm:spPr/>
    </dgm:pt>
    <dgm:pt modelId="{D9AF77C7-F584-4391-9200-FEB6A5402242}" type="pres">
      <dgm:prSet presAssocID="{025C03BE-B67D-43EB-BFF8-23B2601ED04D}" presName="rootText" presStyleLbl="node3" presStyleIdx="4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1EEE8BEA-65D6-42F8-A15E-27822A09FB05}" type="pres">
      <dgm:prSet presAssocID="{025C03BE-B67D-43EB-BFF8-23B2601ED04D}" presName="rootConnector" presStyleLbl="node3" presStyleIdx="4" presStyleCnt="18"/>
      <dgm:spPr/>
    </dgm:pt>
    <dgm:pt modelId="{E198BB9D-7E67-4F55-A7B4-212D15443145}" type="pres">
      <dgm:prSet presAssocID="{025C03BE-B67D-43EB-BFF8-23B2601ED04D}" presName="hierChild4" presStyleCnt="0"/>
      <dgm:spPr/>
    </dgm:pt>
    <dgm:pt modelId="{2E00A1A4-FB10-432B-BB23-C8AE48298D36}" type="pres">
      <dgm:prSet presAssocID="{025C03BE-B67D-43EB-BFF8-23B2601ED04D}" presName="hierChild5" presStyleCnt="0"/>
      <dgm:spPr/>
    </dgm:pt>
    <dgm:pt modelId="{6AA9A802-F98D-4844-AB1F-E5D769315D2C}" type="pres">
      <dgm:prSet presAssocID="{77835CF5-8E67-4887-AFF7-C2433C9E9A21}" presName="Name37" presStyleLbl="parChTrans1D3" presStyleIdx="5" presStyleCnt="18"/>
      <dgm:spPr/>
    </dgm:pt>
    <dgm:pt modelId="{03D9D1F3-5D65-47AB-A046-0656BBCA4BF1}" type="pres">
      <dgm:prSet presAssocID="{FFC4122B-BBDD-494D-98D6-484F9515BA93}" presName="hierRoot2" presStyleCnt="0">
        <dgm:presLayoutVars>
          <dgm:hierBranch val="init"/>
        </dgm:presLayoutVars>
      </dgm:prSet>
      <dgm:spPr/>
    </dgm:pt>
    <dgm:pt modelId="{774D76A4-0E72-4704-866C-ACBAC97B0DD2}" type="pres">
      <dgm:prSet presAssocID="{FFC4122B-BBDD-494D-98D6-484F9515BA93}" presName="rootComposite" presStyleCnt="0"/>
      <dgm:spPr/>
    </dgm:pt>
    <dgm:pt modelId="{2A879946-B717-4B80-82D8-5BEBDC4D9589}" type="pres">
      <dgm:prSet presAssocID="{FFC4122B-BBDD-494D-98D6-484F9515BA93}" presName="rootText" presStyleLbl="node3" presStyleIdx="5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D206957F-A8E0-4D1A-AE02-29C1CEE7DB55}" type="pres">
      <dgm:prSet presAssocID="{FFC4122B-BBDD-494D-98D6-484F9515BA93}" presName="rootConnector" presStyleLbl="node3" presStyleIdx="5" presStyleCnt="18"/>
      <dgm:spPr/>
    </dgm:pt>
    <dgm:pt modelId="{8879DF74-89A4-494A-8B76-7441045BD007}" type="pres">
      <dgm:prSet presAssocID="{FFC4122B-BBDD-494D-98D6-484F9515BA93}" presName="hierChild4" presStyleCnt="0"/>
      <dgm:spPr/>
    </dgm:pt>
    <dgm:pt modelId="{E9CED5D2-BE5A-48D5-B540-882A19A7AE68}" type="pres">
      <dgm:prSet presAssocID="{FFC4122B-BBDD-494D-98D6-484F9515BA93}" presName="hierChild5" presStyleCnt="0"/>
      <dgm:spPr/>
    </dgm:pt>
    <dgm:pt modelId="{AED6642C-51AF-4385-AAF7-3873F6056A38}" type="pres">
      <dgm:prSet presAssocID="{06F7A279-7F37-4069-ACA8-3C39507716E0}" presName="hierChild5" presStyleCnt="0"/>
      <dgm:spPr/>
    </dgm:pt>
    <dgm:pt modelId="{62707205-01D9-4B50-81E5-B8E62E106285}" type="pres">
      <dgm:prSet presAssocID="{2F188336-EFAA-4EF2-835B-1B16BDB30A08}" presName="Name37" presStyleLbl="parChTrans1D2" presStyleIdx="2" presStyleCnt="6"/>
      <dgm:spPr/>
    </dgm:pt>
    <dgm:pt modelId="{E1B45811-75EE-476A-AA0E-12B5C5CD4B04}" type="pres">
      <dgm:prSet presAssocID="{0C8BFE61-721C-49AE-BB58-F4B4AB0D491B}" presName="hierRoot2" presStyleCnt="0">
        <dgm:presLayoutVars>
          <dgm:hierBranch val="init"/>
        </dgm:presLayoutVars>
      </dgm:prSet>
      <dgm:spPr/>
    </dgm:pt>
    <dgm:pt modelId="{38E421D2-401C-4BCE-9183-3BCA830AC7A1}" type="pres">
      <dgm:prSet presAssocID="{0C8BFE61-721C-49AE-BB58-F4B4AB0D491B}" presName="rootComposite" presStyleCnt="0"/>
      <dgm:spPr/>
    </dgm:pt>
    <dgm:pt modelId="{AA8913B3-9822-42C3-A4AA-08CBD3D0881A}" type="pres">
      <dgm:prSet presAssocID="{0C8BFE61-721C-49AE-BB58-F4B4AB0D491B}" presName="rootText" presStyleLbl="node2" presStyleIdx="2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F3D8D76A-DB45-4FA6-B707-AE74C6B609DC}" type="pres">
      <dgm:prSet presAssocID="{0C8BFE61-721C-49AE-BB58-F4B4AB0D491B}" presName="rootConnector" presStyleLbl="node2" presStyleIdx="2" presStyleCnt="6"/>
      <dgm:spPr/>
    </dgm:pt>
    <dgm:pt modelId="{E6B736CD-75A0-4284-839F-16D25A553273}" type="pres">
      <dgm:prSet presAssocID="{0C8BFE61-721C-49AE-BB58-F4B4AB0D491B}" presName="hierChild4" presStyleCnt="0"/>
      <dgm:spPr/>
    </dgm:pt>
    <dgm:pt modelId="{D9503763-D888-4D19-9D75-83DBEAB6D9DA}" type="pres">
      <dgm:prSet presAssocID="{B4D9EEEE-A5DE-4BDD-95D8-0B561C362CDE}" presName="Name37" presStyleLbl="parChTrans1D3" presStyleIdx="6" presStyleCnt="18"/>
      <dgm:spPr/>
    </dgm:pt>
    <dgm:pt modelId="{D9EB3175-5675-4A29-96EA-6B1C48D40614}" type="pres">
      <dgm:prSet presAssocID="{926BD09B-8C45-4A19-971C-D4DE360271D2}" presName="hierRoot2" presStyleCnt="0">
        <dgm:presLayoutVars>
          <dgm:hierBranch val="init"/>
        </dgm:presLayoutVars>
      </dgm:prSet>
      <dgm:spPr/>
    </dgm:pt>
    <dgm:pt modelId="{4D0362FE-17CA-4C91-8CA5-A522785E2CF4}" type="pres">
      <dgm:prSet presAssocID="{926BD09B-8C45-4A19-971C-D4DE360271D2}" presName="rootComposite" presStyleCnt="0"/>
      <dgm:spPr/>
    </dgm:pt>
    <dgm:pt modelId="{DCDE1C3F-5884-449E-882E-CD6DE9692AA0}" type="pres">
      <dgm:prSet presAssocID="{926BD09B-8C45-4A19-971C-D4DE360271D2}" presName="rootText" presStyleLbl="node3" presStyleIdx="6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3694C7A0-128D-4070-810D-7B45179371A8}" type="pres">
      <dgm:prSet presAssocID="{926BD09B-8C45-4A19-971C-D4DE360271D2}" presName="rootConnector" presStyleLbl="node3" presStyleIdx="6" presStyleCnt="18"/>
      <dgm:spPr/>
    </dgm:pt>
    <dgm:pt modelId="{8548B1DF-09BB-4C16-B202-2959ECA4B3BD}" type="pres">
      <dgm:prSet presAssocID="{926BD09B-8C45-4A19-971C-D4DE360271D2}" presName="hierChild4" presStyleCnt="0"/>
      <dgm:spPr/>
    </dgm:pt>
    <dgm:pt modelId="{990AFC5A-D1A3-4BEB-B324-7EA102685EFF}" type="pres">
      <dgm:prSet presAssocID="{926BD09B-8C45-4A19-971C-D4DE360271D2}" presName="hierChild5" presStyleCnt="0"/>
      <dgm:spPr/>
    </dgm:pt>
    <dgm:pt modelId="{45751D93-B8D8-4631-9736-ADCA08DD9B29}" type="pres">
      <dgm:prSet presAssocID="{58510143-8FCA-425C-9694-24E7C5A627AE}" presName="Name37" presStyleLbl="parChTrans1D3" presStyleIdx="7" presStyleCnt="18"/>
      <dgm:spPr/>
    </dgm:pt>
    <dgm:pt modelId="{081DC32B-57C0-414D-ADEF-6A1595EB30D5}" type="pres">
      <dgm:prSet presAssocID="{8331967D-E371-42FA-822B-528513F60657}" presName="hierRoot2" presStyleCnt="0">
        <dgm:presLayoutVars>
          <dgm:hierBranch val="init"/>
        </dgm:presLayoutVars>
      </dgm:prSet>
      <dgm:spPr/>
    </dgm:pt>
    <dgm:pt modelId="{C2920E8E-66A9-403E-86D7-2D90F36562E3}" type="pres">
      <dgm:prSet presAssocID="{8331967D-E371-42FA-822B-528513F60657}" presName="rootComposite" presStyleCnt="0"/>
      <dgm:spPr/>
    </dgm:pt>
    <dgm:pt modelId="{14A3498B-71D7-4F67-9C9B-18FD03D54A7C}" type="pres">
      <dgm:prSet presAssocID="{8331967D-E371-42FA-822B-528513F60657}" presName="rootText" presStyleLbl="node3" presStyleIdx="7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3BB46E1C-FA64-4196-A884-C9C3563AB9EA}" type="pres">
      <dgm:prSet presAssocID="{8331967D-E371-42FA-822B-528513F60657}" presName="rootConnector" presStyleLbl="node3" presStyleIdx="7" presStyleCnt="18"/>
      <dgm:spPr/>
    </dgm:pt>
    <dgm:pt modelId="{E4E4CD00-DA28-4B70-AF26-28787D6D775F}" type="pres">
      <dgm:prSet presAssocID="{8331967D-E371-42FA-822B-528513F60657}" presName="hierChild4" presStyleCnt="0"/>
      <dgm:spPr/>
    </dgm:pt>
    <dgm:pt modelId="{F4342D9A-88B4-483C-B6A7-902E81010FE8}" type="pres">
      <dgm:prSet presAssocID="{8331967D-E371-42FA-822B-528513F60657}" presName="hierChild5" presStyleCnt="0"/>
      <dgm:spPr/>
    </dgm:pt>
    <dgm:pt modelId="{F471A05C-BFAE-415C-B4B7-A26811D37835}" type="pres">
      <dgm:prSet presAssocID="{77DFC1B9-C98D-4705-96A9-5D159E6DEB0A}" presName="Name37" presStyleLbl="parChTrans1D3" presStyleIdx="8" presStyleCnt="18"/>
      <dgm:spPr/>
    </dgm:pt>
    <dgm:pt modelId="{2EB80688-6FEC-42A3-829E-3AA1BD506F43}" type="pres">
      <dgm:prSet presAssocID="{67B9ACEA-E200-4F73-AD40-AEA0B93DED6F}" presName="hierRoot2" presStyleCnt="0">
        <dgm:presLayoutVars>
          <dgm:hierBranch val="init"/>
        </dgm:presLayoutVars>
      </dgm:prSet>
      <dgm:spPr/>
    </dgm:pt>
    <dgm:pt modelId="{8653DA38-19A6-4E3B-8A68-0E0228199029}" type="pres">
      <dgm:prSet presAssocID="{67B9ACEA-E200-4F73-AD40-AEA0B93DED6F}" presName="rootComposite" presStyleCnt="0"/>
      <dgm:spPr/>
    </dgm:pt>
    <dgm:pt modelId="{14567785-6C10-4DA8-BDCD-DA844C80524F}" type="pres">
      <dgm:prSet presAssocID="{67B9ACEA-E200-4F73-AD40-AEA0B93DED6F}" presName="rootText" presStyleLbl="node3" presStyleIdx="8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855CEF5D-EE35-4625-9D50-876769F5A760}" type="pres">
      <dgm:prSet presAssocID="{67B9ACEA-E200-4F73-AD40-AEA0B93DED6F}" presName="rootConnector" presStyleLbl="node3" presStyleIdx="8" presStyleCnt="18"/>
      <dgm:spPr/>
    </dgm:pt>
    <dgm:pt modelId="{AB443E74-0AEF-429E-B664-EA25363DFBD9}" type="pres">
      <dgm:prSet presAssocID="{67B9ACEA-E200-4F73-AD40-AEA0B93DED6F}" presName="hierChild4" presStyleCnt="0"/>
      <dgm:spPr/>
    </dgm:pt>
    <dgm:pt modelId="{E493BAEC-BB08-4271-8349-A40ED50823EC}" type="pres">
      <dgm:prSet presAssocID="{67B9ACEA-E200-4F73-AD40-AEA0B93DED6F}" presName="hierChild5" presStyleCnt="0"/>
      <dgm:spPr/>
    </dgm:pt>
    <dgm:pt modelId="{0ABDF520-A301-40C3-B392-C2F0B4E8C8D8}" type="pres">
      <dgm:prSet presAssocID="{99E24789-AAD5-4C41-96D3-E88B0D32689C}" presName="Name37" presStyleLbl="parChTrans1D3" presStyleIdx="9" presStyleCnt="18"/>
      <dgm:spPr/>
    </dgm:pt>
    <dgm:pt modelId="{D6DA301A-7925-4596-ACF3-440E2BEF5405}" type="pres">
      <dgm:prSet presAssocID="{0E9F8D35-5B0C-4EC5-92C0-F3930D6786FA}" presName="hierRoot2" presStyleCnt="0">
        <dgm:presLayoutVars>
          <dgm:hierBranch val="init"/>
        </dgm:presLayoutVars>
      </dgm:prSet>
      <dgm:spPr/>
    </dgm:pt>
    <dgm:pt modelId="{1AF2BE32-5771-4741-9872-B3D6F2F9B3A6}" type="pres">
      <dgm:prSet presAssocID="{0E9F8D35-5B0C-4EC5-92C0-F3930D6786FA}" presName="rootComposite" presStyleCnt="0"/>
      <dgm:spPr/>
    </dgm:pt>
    <dgm:pt modelId="{7BE9A727-8522-457B-A706-E315D28FB887}" type="pres">
      <dgm:prSet presAssocID="{0E9F8D35-5B0C-4EC5-92C0-F3930D6786FA}" presName="rootText" presStyleLbl="node3" presStyleIdx="9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D2B58DDE-E867-44D5-8B26-A9B25CC9AD1D}" type="pres">
      <dgm:prSet presAssocID="{0E9F8D35-5B0C-4EC5-92C0-F3930D6786FA}" presName="rootConnector" presStyleLbl="node3" presStyleIdx="9" presStyleCnt="18"/>
      <dgm:spPr/>
    </dgm:pt>
    <dgm:pt modelId="{B067FE81-CD99-4051-8311-E544AF735BBA}" type="pres">
      <dgm:prSet presAssocID="{0E9F8D35-5B0C-4EC5-92C0-F3930D6786FA}" presName="hierChild4" presStyleCnt="0"/>
      <dgm:spPr/>
    </dgm:pt>
    <dgm:pt modelId="{0FA6F2C8-69C5-4C6F-8080-88C335DC7174}" type="pres">
      <dgm:prSet presAssocID="{0E9F8D35-5B0C-4EC5-92C0-F3930D6786FA}" presName="hierChild5" presStyleCnt="0"/>
      <dgm:spPr/>
    </dgm:pt>
    <dgm:pt modelId="{ADCCCA5C-1B10-4108-ACAD-BC1F9E1451A7}" type="pres">
      <dgm:prSet presAssocID="{0C8BFE61-721C-49AE-BB58-F4B4AB0D491B}" presName="hierChild5" presStyleCnt="0"/>
      <dgm:spPr/>
    </dgm:pt>
    <dgm:pt modelId="{69B8632A-7C0E-4E6D-9D8F-8E0B1530EDDE}" type="pres">
      <dgm:prSet presAssocID="{8AB4D16B-5EF9-4B64-A4B3-440E258ECF96}" presName="Name37" presStyleLbl="parChTrans1D2" presStyleIdx="3" presStyleCnt="6"/>
      <dgm:spPr/>
    </dgm:pt>
    <dgm:pt modelId="{90637C72-E139-4211-9F3A-B097109B6B73}" type="pres">
      <dgm:prSet presAssocID="{1E9BE526-5239-4F40-9C84-564533679996}" presName="hierRoot2" presStyleCnt="0">
        <dgm:presLayoutVars>
          <dgm:hierBranch val="init"/>
        </dgm:presLayoutVars>
      </dgm:prSet>
      <dgm:spPr/>
    </dgm:pt>
    <dgm:pt modelId="{B6DA1BA9-6D7A-4472-AB72-F43C695C735A}" type="pres">
      <dgm:prSet presAssocID="{1E9BE526-5239-4F40-9C84-564533679996}" presName="rootComposite" presStyleCnt="0"/>
      <dgm:spPr/>
    </dgm:pt>
    <dgm:pt modelId="{F40270C3-AAE8-453F-AD0A-F024EED886CE}" type="pres">
      <dgm:prSet presAssocID="{1E9BE526-5239-4F40-9C84-564533679996}" presName="rootText" presStyleLbl="node2" presStyleIdx="3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022146F3-9121-4B1D-8BD3-5524929B987C}" type="pres">
      <dgm:prSet presAssocID="{1E9BE526-5239-4F40-9C84-564533679996}" presName="rootConnector" presStyleLbl="node2" presStyleIdx="3" presStyleCnt="6"/>
      <dgm:spPr/>
    </dgm:pt>
    <dgm:pt modelId="{2F5B5270-A723-448A-908A-A3EB645ACB0A}" type="pres">
      <dgm:prSet presAssocID="{1E9BE526-5239-4F40-9C84-564533679996}" presName="hierChild4" presStyleCnt="0"/>
      <dgm:spPr/>
    </dgm:pt>
    <dgm:pt modelId="{57297CB8-6A13-47CD-9609-1F9F3E71FBB6}" type="pres">
      <dgm:prSet presAssocID="{05129764-47BF-4C3D-81B6-A819FDB5F02C}" presName="Name37" presStyleLbl="parChTrans1D3" presStyleIdx="10" presStyleCnt="18"/>
      <dgm:spPr/>
    </dgm:pt>
    <dgm:pt modelId="{3A19B109-4727-41B6-94D1-0B60503D1FC5}" type="pres">
      <dgm:prSet presAssocID="{85519ADF-EB4D-4703-87D6-725BB22BB034}" presName="hierRoot2" presStyleCnt="0">
        <dgm:presLayoutVars>
          <dgm:hierBranch val="init"/>
        </dgm:presLayoutVars>
      </dgm:prSet>
      <dgm:spPr/>
    </dgm:pt>
    <dgm:pt modelId="{A0B2B500-B2CC-4455-8AF3-ECE177FA4B76}" type="pres">
      <dgm:prSet presAssocID="{85519ADF-EB4D-4703-87D6-725BB22BB034}" presName="rootComposite" presStyleCnt="0"/>
      <dgm:spPr/>
    </dgm:pt>
    <dgm:pt modelId="{1F833DE4-C7BB-422D-BABB-B0E0F4C3FB73}" type="pres">
      <dgm:prSet presAssocID="{85519ADF-EB4D-4703-87D6-725BB22BB034}" presName="rootText" presStyleLbl="node3" presStyleIdx="10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00F84136-BB61-4781-93B9-11F4B24192A6}" type="pres">
      <dgm:prSet presAssocID="{85519ADF-EB4D-4703-87D6-725BB22BB034}" presName="rootConnector" presStyleLbl="node3" presStyleIdx="10" presStyleCnt="18"/>
      <dgm:spPr/>
    </dgm:pt>
    <dgm:pt modelId="{3C5270FF-18C7-49FB-B9FD-AE9EE53CC5DA}" type="pres">
      <dgm:prSet presAssocID="{85519ADF-EB4D-4703-87D6-725BB22BB034}" presName="hierChild4" presStyleCnt="0"/>
      <dgm:spPr/>
    </dgm:pt>
    <dgm:pt modelId="{782F21F8-61F9-400A-B9E8-862DA6A0358F}" type="pres">
      <dgm:prSet presAssocID="{85519ADF-EB4D-4703-87D6-725BB22BB034}" presName="hierChild5" presStyleCnt="0"/>
      <dgm:spPr/>
    </dgm:pt>
    <dgm:pt modelId="{D08DD2AC-E4DB-4230-86A9-5A51E31B9163}" type="pres">
      <dgm:prSet presAssocID="{7A88281F-49F9-4C2D-919D-9A6C6C927CD6}" presName="Name37" presStyleLbl="parChTrans1D3" presStyleIdx="11" presStyleCnt="18"/>
      <dgm:spPr/>
    </dgm:pt>
    <dgm:pt modelId="{85E042E3-0A4D-4E9D-8743-0C695B68EA36}" type="pres">
      <dgm:prSet presAssocID="{E3775EE9-BF41-418E-8877-D72BB0299B78}" presName="hierRoot2" presStyleCnt="0">
        <dgm:presLayoutVars>
          <dgm:hierBranch val="init"/>
        </dgm:presLayoutVars>
      </dgm:prSet>
      <dgm:spPr/>
    </dgm:pt>
    <dgm:pt modelId="{549D2CCF-79E9-420B-8180-9351280620E6}" type="pres">
      <dgm:prSet presAssocID="{E3775EE9-BF41-418E-8877-D72BB0299B78}" presName="rootComposite" presStyleCnt="0"/>
      <dgm:spPr/>
    </dgm:pt>
    <dgm:pt modelId="{CA596FFF-2B56-4BFA-9989-7B793C6FFFE8}" type="pres">
      <dgm:prSet presAssocID="{E3775EE9-BF41-418E-8877-D72BB0299B78}" presName="rootText" presStyleLbl="node3" presStyleIdx="11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189885F0-42D4-493F-9C9F-4AEAD75F93A1}" type="pres">
      <dgm:prSet presAssocID="{E3775EE9-BF41-418E-8877-D72BB0299B78}" presName="rootConnector" presStyleLbl="node3" presStyleIdx="11" presStyleCnt="18"/>
      <dgm:spPr/>
    </dgm:pt>
    <dgm:pt modelId="{7FA55BFD-FFFB-4134-A4E2-1BD4CC21BB52}" type="pres">
      <dgm:prSet presAssocID="{E3775EE9-BF41-418E-8877-D72BB0299B78}" presName="hierChild4" presStyleCnt="0"/>
      <dgm:spPr/>
    </dgm:pt>
    <dgm:pt modelId="{ADF86C14-9E4D-4FCD-963B-CAE3F72EF00B}" type="pres">
      <dgm:prSet presAssocID="{E3775EE9-BF41-418E-8877-D72BB0299B78}" presName="hierChild5" presStyleCnt="0"/>
      <dgm:spPr/>
    </dgm:pt>
    <dgm:pt modelId="{6CFC67DC-913F-48BB-AF6F-F940BF2CC50A}" type="pres">
      <dgm:prSet presAssocID="{93DBF07A-FF48-4A73-AF48-A92B099F3FD1}" presName="Name37" presStyleLbl="parChTrans1D3" presStyleIdx="12" presStyleCnt="18"/>
      <dgm:spPr/>
    </dgm:pt>
    <dgm:pt modelId="{1F9A1E0C-8855-4B2E-9CB8-BBFE24B7B65A}" type="pres">
      <dgm:prSet presAssocID="{2DD6B44D-3745-458A-A111-70A5E6A1FD52}" presName="hierRoot2" presStyleCnt="0">
        <dgm:presLayoutVars>
          <dgm:hierBranch val="init"/>
        </dgm:presLayoutVars>
      </dgm:prSet>
      <dgm:spPr/>
    </dgm:pt>
    <dgm:pt modelId="{83770DA4-2710-4C2E-B242-4D5151283948}" type="pres">
      <dgm:prSet presAssocID="{2DD6B44D-3745-458A-A111-70A5E6A1FD52}" presName="rootComposite" presStyleCnt="0"/>
      <dgm:spPr/>
    </dgm:pt>
    <dgm:pt modelId="{4B7803DF-9960-4F5A-B250-AC1401067AF9}" type="pres">
      <dgm:prSet presAssocID="{2DD6B44D-3745-458A-A111-70A5E6A1FD52}" presName="rootText" presStyleLbl="node3" presStyleIdx="12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D0155600-522D-4708-BD53-F909558C99E0}" type="pres">
      <dgm:prSet presAssocID="{2DD6B44D-3745-458A-A111-70A5E6A1FD52}" presName="rootConnector" presStyleLbl="node3" presStyleIdx="12" presStyleCnt="18"/>
      <dgm:spPr/>
    </dgm:pt>
    <dgm:pt modelId="{7456E0A6-E408-4876-803C-F4540B514C5D}" type="pres">
      <dgm:prSet presAssocID="{2DD6B44D-3745-458A-A111-70A5E6A1FD52}" presName="hierChild4" presStyleCnt="0"/>
      <dgm:spPr/>
    </dgm:pt>
    <dgm:pt modelId="{874A5C82-4950-49BF-8AD1-074B4BC4B2F3}" type="pres">
      <dgm:prSet presAssocID="{2DD6B44D-3745-458A-A111-70A5E6A1FD52}" presName="hierChild5" presStyleCnt="0"/>
      <dgm:spPr/>
    </dgm:pt>
    <dgm:pt modelId="{41A35E22-BA30-4086-B577-01BA9A362A97}" type="pres">
      <dgm:prSet presAssocID="{1E9BE526-5239-4F40-9C84-564533679996}" presName="hierChild5" presStyleCnt="0"/>
      <dgm:spPr/>
    </dgm:pt>
    <dgm:pt modelId="{FAF9C4F2-17C5-456B-881C-D6895AE5F18C}" type="pres">
      <dgm:prSet presAssocID="{2C4728EF-BE57-4253-890A-474C52BC5B4A}" presName="Name37" presStyleLbl="parChTrans1D2" presStyleIdx="4" presStyleCnt="6"/>
      <dgm:spPr/>
    </dgm:pt>
    <dgm:pt modelId="{1AFC2A08-BE5E-432C-BC96-D8E68A5A559F}" type="pres">
      <dgm:prSet presAssocID="{025DBA31-FEC3-4983-BD36-D5466A95E32E}" presName="hierRoot2" presStyleCnt="0">
        <dgm:presLayoutVars>
          <dgm:hierBranch val="init"/>
        </dgm:presLayoutVars>
      </dgm:prSet>
      <dgm:spPr/>
    </dgm:pt>
    <dgm:pt modelId="{9D95BD7D-DE8F-4A1A-8123-2E0DAE85D9C0}" type="pres">
      <dgm:prSet presAssocID="{025DBA31-FEC3-4983-BD36-D5466A95E32E}" presName="rootComposite" presStyleCnt="0"/>
      <dgm:spPr/>
    </dgm:pt>
    <dgm:pt modelId="{2010D05D-1334-413D-AC42-8F05C9721DDF}" type="pres">
      <dgm:prSet presAssocID="{025DBA31-FEC3-4983-BD36-D5466A95E32E}" presName="rootText" presStyleLbl="node2" presStyleIdx="4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48426F35-21BE-4628-9B12-6E49081ECF91}" type="pres">
      <dgm:prSet presAssocID="{025DBA31-FEC3-4983-BD36-D5466A95E32E}" presName="rootConnector" presStyleLbl="node2" presStyleIdx="4" presStyleCnt="6"/>
      <dgm:spPr/>
    </dgm:pt>
    <dgm:pt modelId="{37891AEF-3BDE-432F-AA73-646B1FA3CFB4}" type="pres">
      <dgm:prSet presAssocID="{025DBA31-FEC3-4983-BD36-D5466A95E32E}" presName="hierChild4" presStyleCnt="0"/>
      <dgm:spPr/>
    </dgm:pt>
    <dgm:pt modelId="{D84CFFFA-D0D4-4C29-B03E-6C3AE3E306D9}" type="pres">
      <dgm:prSet presAssocID="{D113C992-2D33-40EE-9D85-5A2258E2775E}" presName="Name37" presStyleLbl="parChTrans1D3" presStyleIdx="13" presStyleCnt="18"/>
      <dgm:spPr/>
    </dgm:pt>
    <dgm:pt modelId="{17E35638-E03F-4E36-8760-E2BF77D55FE9}" type="pres">
      <dgm:prSet presAssocID="{99140D4B-B250-47F5-A8AD-F7AD5CDC3905}" presName="hierRoot2" presStyleCnt="0">
        <dgm:presLayoutVars>
          <dgm:hierBranch val="init"/>
        </dgm:presLayoutVars>
      </dgm:prSet>
      <dgm:spPr/>
    </dgm:pt>
    <dgm:pt modelId="{938267A1-3F1B-4C86-B045-62D4F23F9CA8}" type="pres">
      <dgm:prSet presAssocID="{99140D4B-B250-47F5-A8AD-F7AD5CDC3905}" presName="rootComposite" presStyleCnt="0"/>
      <dgm:spPr/>
    </dgm:pt>
    <dgm:pt modelId="{EFFD5383-A152-480C-A442-DBB888711B74}" type="pres">
      <dgm:prSet presAssocID="{99140D4B-B250-47F5-A8AD-F7AD5CDC3905}" presName="rootText" presStyleLbl="node3" presStyleIdx="13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46AF2805-CD85-4C89-920A-72A369E8F580}" type="pres">
      <dgm:prSet presAssocID="{99140D4B-B250-47F5-A8AD-F7AD5CDC3905}" presName="rootConnector" presStyleLbl="node3" presStyleIdx="13" presStyleCnt="18"/>
      <dgm:spPr/>
    </dgm:pt>
    <dgm:pt modelId="{F06BE412-EA7A-4682-8346-AFA002588782}" type="pres">
      <dgm:prSet presAssocID="{99140D4B-B250-47F5-A8AD-F7AD5CDC3905}" presName="hierChild4" presStyleCnt="0"/>
      <dgm:spPr/>
    </dgm:pt>
    <dgm:pt modelId="{3FA2C5FA-12A4-44A1-B81B-37FBCFB6B9A0}" type="pres">
      <dgm:prSet presAssocID="{99140D4B-B250-47F5-A8AD-F7AD5CDC3905}" presName="hierChild5" presStyleCnt="0"/>
      <dgm:spPr/>
    </dgm:pt>
    <dgm:pt modelId="{3479FF81-A538-49B0-A261-4320548CA581}" type="pres">
      <dgm:prSet presAssocID="{580683CD-9E2E-4782-AFDE-15C879BDFCA1}" presName="Name37" presStyleLbl="parChTrans1D3" presStyleIdx="14" presStyleCnt="18"/>
      <dgm:spPr/>
    </dgm:pt>
    <dgm:pt modelId="{FC96D17F-D064-42E2-8445-BF8E58F6DA65}" type="pres">
      <dgm:prSet presAssocID="{1D4BCDD5-818E-45DA-BF34-D85C52220857}" presName="hierRoot2" presStyleCnt="0">
        <dgm:presLayoutVars>
          <dgm:hierBranch val="init"/>
        </dgm:presLayoutVars>
      </dgm:prSet>
      <dgm:spPr/>
    </dgm:pt>
    <dgm:pt modelId="{1F32A83A-90D2-4D92-9153-B1A168C1EEB4}" type="pres">
      <dgm:prSet presAssocID="{1D4BCDD5-818E-45DA-BF34-D85C52220857}" presName="rootComposite" presStyleCnt="0"/>
      <dgm:spPr/>
    </dgm:pt>
    <dgm:pt modelId="{A398AC1F-3FC1-45BA-8117-0A02038D7D99}" type="pres">
      <dgm:prSet presAssocID="{1D4BCDD5-818E-45DA-BF34-D85C52220857}" presName="rootText" presStyleLbl="node3" presStyleIdx="14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0584CF90-8237-4268-B24C-C31D5090DF72}" type="pres">
      <dgm:prSet presAssocID="{1D4BCDD5-818E-45DA-BF34-D85C52220857}" presName="rootConnector" presStyleLbl="node3" presStyleIdx="14" presStyleCnt="18"/>
      <dgm:spPr/>
    </dgm:pt>
    <dgm:pt modelId="{54E43B30-8AB6-4CA2-AD1A-B068EBF6FD0C}" type="pres">
      <dgm:prSet presAssocID="{1D4BCDD5-818E-45DA-BF34-D85C52220857}" presName="hierChild4" presStyleCnt="0"/>
      <dgm:spPr/>
    </dgm:pt>
    <dgm:pt modelId="{298B9F7E-9B67-4610-8E19-4CCB72CC3EC1}" type="pres">
      <dgm:prSet presAssocID="{1D4BCDD5-818E-45DA-BF34-D85C52220857}" presName="hierChild5" presStyleCnt="0"/>
      <dgm:spPr/>
    </dgm:pt>
    <dgm:pt modelId="{D84FF6AE-3930-40F5-A7C8-BEE7376B51BD}" type="pres">
      <dgm:prSet presAssocID="{2E45E385-F667-4EBD-9763-30452185A8E6}" presName="Name37" presStyleLbl="parChTrans1D3" presStyleIdx="15" presStyleCnt="18"/>
      <dgm:spPr/>
    </dgm:pt>
    <dgm:pt modelId="{877AB9E8-DD60-4177-B221-07E45A03CD01}" type="pres">
      <dgm:prSet presAssocID="{12C6BAA2-2D8E-47CB-A6C4-E5E8E60D07CC}" presName="hierRoot2" presStyleCnt="0">
        <dgm:presLayoutVars>
          <dgm:hierBranch val="init"/>
        </dgm:presLayoutVars>
      </dgm:prSet>
      <dgm:spPr/>
    </dgm:pt>
    <dgm:pt modelId="{DA07BA60-502D-48C7-B1CB-D746362E1452}" type="pres">
      <dgm:prSet presAssocID="{12C6BAA2-2D8E-47CB-A6C4-E5E8E60D07CC}" presName="rootComposite" presStyleCnt="0"/>
      <dgm:spPr/>
    </dgm:pt>
    <dgm:pt modelId="{9A84D687-5BB6-42AE-B21D-DA18E382631C}" type="pres">
      <dgm:prSet presAssocID="{12C6BAA2-2D8E-47CB-A6C4-E5E8E60D07CC}" presName="rootText" presStyleLbl="node3" presStyleIdx="15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2A5C0B0B-0056-4BAE-AA25-C477FF29BE68}" type="pres">
      <dgm:prSet presAssocID="{12C6BAA2-2D8E-47CB-A6C4-E5E8E60D07CC}" presName="rootConnector" presStyleLbl="node3" presStyleIdx="15" presStyleCnt="18"/>
      <dgm:spPr/>
    </dgm:pt>
    <dgm:pt modelId="{314D9787-6EB5-4474-AD0F-F97C99DCA293}" type="pres">
      <dgm:prSet presAssocID="{12C6BAA2-2D8E-47CB-A6C4-E5E8E60D07CC}" presName="hierChild4" presStyleCnt="0"/>
      <dgm:spPr/>
    </dgm:pt>
    <dgm:pt modelId="{5F460285-1F48-4CBA-ADF0-8D84F9EF4C7F}" type="pres">
      <dgm:prSet presAssocID="{12C6BAA2-2D8E-47CB-A6C4-E5E8E60D07CC}" presName="hierChild5" presStyleCnt="0"/>
      <dgm:spPr/>
    </dgm:pt>
    <dgm:pt modelId="{1598113E-B2CD-4A63-940E-2569EF5FABDA}" type="pres">
      <dgm:prSet presAssocID="{025DBA31-FEC3-4983-BD36-D5466A95E32E}" presName="hierChild5" presStyleCnt="0"/>
      <dgm:spPr/>
    </dgm:pt>
    <dgm:pt modelId="{5695BCBD-8704-4096-AFB3-DCA3D3CA9086}" type="pres">
      <dgm:prSet presAssocID="{FD8EC88C-AE4A-4489-8C74-53B6F10F87B5}" presName="Name37" presStyleLbl="parChTrans1D2" presStyleIdx="5" presStyleCnt="6"/>
      <dgm:spPr/>
    </dgm:pt>
    <dgm:pt modelId="{CC7B1643-F5FC-43B3-B749-CD3B23309489}" type="pres">
      <dgm:prSet presAssocID="{4E66DB11-B47D-477F-95BA-A0F92EF7B673}" presName="hierRoot2" presStyleCnt="0">
        <dgm:presLayoutVars>
          <dgm:hierBranch val="init"/>
        </dgm:presLayoutVars>
      </dgm:prSet>
      <dgm:spPr/>
    </dgm:pt>
    <dgm:pt modelId="{68EB292D-2ECF-4C68-A82B-4FB250F2DE14}" type="pres">
      <dgm:prSet presAssocID="{4E66DB11-B47D-477F-95BA-A0F92EF7B673}" presName="rootComposite" presStyleCnt="0"/>
      <dgm:spPr/>
    </dgm:pt>
    <dgm:pt modelId="{221EDB48-14B4-4BD8-8C7D-2E9FB53C11E4}" type="pres">
      <dgm:prSet presAssocID="{4E66DB11-B47D-477F-95BA-A0F92EF7B673}" presName="rootText" presStyleLbl="node2" presStyleIdx="5" presStyleCnt="6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0E3C01F0-82B3-4AC7-9E01-0BE0C6224321}" type="pres">
      <dgm:prSet presAssocID="{4E66DB11-B47D-477F-95BA-A0F92EF7B673}" presName="rootConnector" presStyleLbl="node2" presStyleIdx="5" presStyleCnt="6"/>
      <dgm:spPr/>
    </dgm:pt>
    <dgm:pt modelId="{79B97BD8-BB99-4420-A52F-6ECED207A9A4}" type="pres">
      <dgm:prSet presAssocID="{4E66DB11-B47D-477F-95BA-A0F92EF7B673}" presName="hierChild4" presStyleCnt="0"/>
      <dgm:spPr/>
    </dgm:pt>
    <dgm:pt modelId="{EF65F23B-B288-41DC-B439-809E4D5904C9}" type="pres">
      <dgm:prSet presAssocID="{256E2367-E87B-40DA-8011-D94DC701725D}" presName="Name37" presStyleLbl="parChTrans1D3" presStyleIdx="16" presStyleCnt="18"/>
      <dgm:spPr/>
    </dgm:pt>
    <dgm:pt modelId="{A14D3681-0C89-4F03-B9B4-86FF36D2FC06}" type="pres">
      <dgm:prSet presAssocID="{605D47D3-CBA9-4421-A60B-1CDC24BE4C2B}" presName="hierRoot2" presStyleCnt="0">
        <dgm:presLayoutVars>
          <dgm:hierBranch val="init"/>
        </dgm:presLayoutVars>
      </dgm:prSet>
      <dgm:spPr/>
    </dgm:pt>
    <dgm:pt modelId="{BD1FC2C7-74B3-452B-883B-4E9720EFEE13}" type="pres">
      <dgm:prSet presAssocID="{605D47D3-CBA9-4421-A60B-1CDC24BE4C2B}" presName="rootComposite" presStyleCnt="0"/>
      <dgm:spPr/>
    </dgm:pt>
    <dgm:pt modelId="{C1D41991-2CEB-4F14-BE1C-EE71F90598E4}" type="pres">
      <dgm:prSet presAssocID="{605D47D3-CBA9-4421-A60B-1CDC24BE4C2B}" presName="rootText" presStyleLbl="node3" presStyleIdx="16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606ABB64-0700-4F19-B2A1-1301AACD229D}" type="pres">
      <dgm:prSet presAssocID="{605D47D3-CBA9-4421-A60B-1CDC24BE4C2B}" presName="rootConnector" presStyleLbl="node3" presStyleIdx="16" presStyleCnt="18"/>
      <dgm:spPr/>
    </dgm:pt>
    <dgm:pt modelId="{EB18A525-F6A5-4C5B-93E5-841F3CA3B3DB}" type="pres">
      <dgm:prSet presAssocID="{605D47D3-CBA9-4421-A60B-1CDC24BE4C2B}" presName="hierChild4" presStyleCnt="0"/>
      <dgm:spPr/>
    </dgm:pt>
    <dgm:pt modelId="{A98AAD44-6BDC-49B3-AC5B-02C147977190}" type="pres">
      <dgm:prSet presAssocID="{605D47D3-CBA9-4421-A60B-1CDC24BE4C2B}" presName="hierChild5" presStyleCnt="0"/>
      <dgm:spPr/>
    </dgm:pt>
    <dgm:pt modelId="{7B3E9E97-E083-47F8-8A47-94B3DACCBFB0}" type="pres">
      <dgm:prSet presAssocID="{1D41B2EB-83D4-4D41-A932-164AD7269D03}" presName="Name37" presStyleLbl="parChTrans1D3" presStyleIdx="17" presStyleCnt="18"/>
      <dgm:spPr/>
    </dgm:pt>
    <dgm:pt modelId="{4E5ACFAB-1D16-46D0-99BA-41C562D2AF21}" type="pres">
      <dgm:prSet presAssocID="{5B3F58D4-D29F-4627-8DA5-47EE04824995}" presName="hierRoot2" presStyleCnt="0">
        <dgm:presLayoutVars>
          <dgm:hierBranch val="init"/>
        </dgm:presLayoutVars>
      </dgm:prSet>
      <dgm:spPr/>
    </dgm:pt>
    <dgm:pt modelId="{E5B4B45E-61B1-43DE-B550-9DFDC687794B}" type="pres">
      <dgm:prSet presAssocID="{5B3F58D4-D29F-4627-8DA5-47EE04824995}" presName="rootComposite" presStyleCnt="0"/>
      <dgm:spPr/>
    </dgm:pt>
    <dgm:pt modelId="{631AD7E1-03D6-41DC-BB26-8549F6EB2AE6}" type="pres">
      <dgm:prSet presAssocID="{5B3F58D4-D29F-4627-8DA5-47EE04824995}" presName="rootText" presStyleLbl="node3" presStyleIdx="17" presStyleCnt="18" custScaleX="99001" custScaleY="93998">
        <dgm:presLayoutVars>
          <dgm:chPref val="3"/>
        </dgm:presLayoutVars>
      </dgm:prSet>
      <dgm:spPr>
        <a:prstGeom prst="roundRect">
          <a:avLst/>
        </a:prstGeom>
      </dgm:spPr>
    </dgm:pt>
    <dgm:pt modelId="{3954BEE3-A6BC-434F-8CDE-AE3B26B99591}" type="pres">
      <dgm:prSet presAssocID="{5B3F58D4-D29F-4627-8DA5-47EE04824995}" presName="rootConnector" presStyleLbl="node3" presStyleIdx="17" presStyleCnt="18"/>
      <dgm:spPr/>
    </dgm:pt>
    <dgm:pt modelId="{C8E49FF4-2EAF-4619-BDF4-3DC43F1BC9E8}" type="pres">
      <dgm:prSet presAssocID="{5B3F58D4-D29F-4627-8DA5-47EE04824995}" presName="hierChild4" presStyleCnt="0"/>
      <dgm:spPr/>
    </dgm:pt>
    <dgm:pt modelId="{FC014A1D-89AD-4C4F-86DF-A8626C89FAA6}" type="pres">
      <dgm:prSet presAssocID="{5B3F58D4-D29F-4627-8DA5-47EE04824995}" presName="hierChild5" presStyleCnt="0"/>
      <dgm:spPr/>
    </dgm:pt>
    <dgm:pt modelId="{D9D7A1FD-0C29-49DC-ADA4-A2AECF48793D}" type="pres">
      <dgm:prSet presAssocID="{4E66DB11-B47D-477F-95BA-A0F92EF7B673}" presName="hierChild5" presStyleCnt="0"/>
      <dgm:spPr/>
    </dgm:pt>
    <dgm:pt modelId="{56AEE99D-DB56-4DCB-B655-0C1D971AE8C4}" type="pres">
      <dgm:prSet presAssocID="{CB48667C-007A-4580-BA37-8F7B5BBA9800}" presName="hierChild3" presStyleCnt="0"/>
      <dgm:spPr/>
    </dgm:pt>
  </dgm:ptLst>
  <dgm:cxnLst>
    <dgm:cxn modelId="{0602F701-46FA-40C4-AC7C-8FF576F6F536}" type="presOf" srcId="{77DFC1B9-C98D-4705-96A9-5D159E6DEB0A}" destId="{F471A05C-BFAE-415C-B4B7-A26811D37835}" srcOrd="0" destOrd="0" presId="urn:microsoft.com/office/officeart/2005/8/layout/orgChart1"/>
    <dgm:cxn modelId="{974CB304-C04E-4EBD-BFCF-047E440B42DC}" srcId="{025DBA31-FEC3-4983-BD36-D5466A95E32E}" destId="{12C6BAA2-2D8E-47CB-A6C4-E5E8E60D07CC}" srcOrd="2" destOrd="0" parTransId="{2E45E385-F667-4EBD-9763-30452185A8E6}" sibTransId="{01C6E8BC-901C-41F1-8241-E28920B2149F}"/>
    <dgm:cxn modelId="{65113D05-CF03-4008-89D8-B9EB25EE1AA1}" srcId="{0C8BFE61-721C-49AE-BB58-F4B4AB0D491B}" destId="{926BD09B-8C45-4A19-971C-D4DE360271D2}" srcOrd="0" destOrd="0" parTransId="{B4D9EEEE-A5DE-4BDD-95D8-0B561C362CDE}" sibTransId="{BACF3D18-8062-46C2-98F3-A9ABE7943E9E}"/>
    <dgm:cxn modelId="{B9A94A06-A3DE-4BB0-9B64-5D8A311D7D8C}" type="presOf" srcId="{605D47D3-CBA9-4421-A60B-1CDC24BE4C2B}" destId="{C1D41991-2CEB-4F14-BE1C-EE71F90598E4}" srcOrd="0" destOrd="0" presId="urn:microsoft.com/office/officeart/2005/8/layout/orgChart1"/>
    <dgm:cxn modelId="{0599C20F-62FE-493A-B99E-70F36A3BCD96}" type="presOf" srcId="{1D41B2EB-83D4-4D41-A932-164AD7269D03}" destId="{7B3E9E97-E083-47F8-8A47-94B3DACCBFB0}" srcOrd="0" destOrd="0" presId="urn:microsoft.com/office/officeart/2005/8/layout/orgChart1"/>
    <dgm:cxn modelId="{DC47BE11-F494-48C0-9009-956DFC25F759}" srcId="{D03263BB-F66F-457A-8362-39221A2320A1}" destId="{C35170E6-D4E0-4276-8EB0-70B5E9045044}" srcOrd="0" destOrd="0" parTransId="{C5301D73-CEAE-405D-9853-964202A07074}" sibTransId="{180A6A16-8BBA-44B7-A748-E85451CB7017}"/>
    <dgm:cxn modelId="{0F082913-F6C3-44E9-8355-3CCAC3BC2835}" type="presOf" srcId="{0E9F8D35-5B0C-4EC5-92C0-F3930D6786FA}" destId="{7BE9A727-8522-457B-A706-E315D28FB887}" srcOrd="0" destOrd="0" presId="urn:microsoft.com/office/officeart/2005/8/layout/orgChart1"/>
    <dgm:cxn modelId="{FCDB7F13-5AAA-47ED-B068-7A3F8A881874}" type="presOf" srcId="{2F188336-EFAA-4EF2-835B-1B16BDB30A08}" destId="{62707205-01D9-4B50-81E5-B8E62E106285}" srcOrd="0" destOrd="0" presId="urn:microsoft.com/office/officeart/2005/8/layout/orgChart1"/>
    <dgm:cxn modelId="{C6A6E413-DFDA-45B0-9242-F367D2E79AEC}" type="presOf" srcId="{926BD09B-8C45-4A19-971C-D4DE360271D2}" destId="{3694C7A0-128D-4070-810D-7B45179371A8}" srcOrd="1" destOrd="0" presId="urn:microsoft.com/office/officeart/2005/8/layout/orgChart1"/>
    <dgm:cxn modelId="{91142A15-7226-4DB0-9634-FA173BA5D099}" type="presOf" srcId="{025C03BE-B67D-43EB-BFF8-23B2601ED04D}" destId="{1EEE8BEA-65D6-42F8-A15E-27822A09FB05}" srcOrd="1" destOrd="0" presId="urn:microsoft.com/office/officeart/2005/8/layout/orgChart1"/>
    <dgm:cxn modelId="{A278A515-2F5D-4FEE-8A13-C3395A950799}" type="presOf" srcId="{5B3F58D4-D29F-4627-8DA5-47EE04824995}" destId="{631AD7E1-03D6-41DC-BB26-8549F6EB2AE6}" srcOrd="0" destOrd="0" presId="urn:microsoft.com/office/officeart/2005/8/layout/orgChart1"/>
    <dgm:cxn modelId="{9F6BC915-8E86-4307-B6D2-CF95DB4CD955}" srcId="{1E9BE526-5239-4F40-9C84-564533679996}" destId="{2DD6B44D-3745-458A-A111-70A5E6A1FD52}" srcOrd="2" destOrd="0" parTransId="{93DBF07A-FF48-4A73-AF48-A92B099F3FD1}" sibTransId="{6C4BF88F-168B-4630-A579-51CA1581E86E}"/>
    <dgm:cxn modelId="{54A9D41B-FBAB-479E-89A7-12FCA7AB8F81}" srcId="{D03263BB-F66F-457A-8362-39221A2320A1}" destId="{2FD31B82-8618-49AC-B0DD-36513E82BDEC}" srcOrd="2" destOrd="0" parTransId="{F0679F8A-3232-4022-B442-5D75D2BC1FBE}" sibTransId="{F29BF70B-6C21-4D18-AF93-3F36D678F141}"/>
    <dgm:cxn modelId="{EF08A81D-35CB-41C6-9826-270FF1D6160F}" type="presOf" srcId="{F0679F8A-3232-4022-B442-5D75D2BC1FBE}" destId="{04001C5E-2E1B-4133-A907-F3C49D37F4B4}" srcOrd="0" destOrd="0" presId="urn:microsoft.com/office/officeart/2005/8/layout/orgChart1"/>
    <dgm:cxn modelId="{FFCA0A22-9532-4517-922A-C5E9D0E662EA}" type="presOf" srcId="{580683CD-9E2E-4782-AFDE-15C879BDFCA1}" destId="{3479FF81-A538-49B0-A261-4320548CA581}" srcOrd="0" destOrd="0" presId="urn:microsoft.com/office/officeart/2005/8/layout/orgChart1"/>
    <dgm:cxn modelId="{4E905222-3537-4A4D-8AB5-FBA1FFE6649D}" srcId="{1E9BE526-5239-4F40-9C84-564533679996}" destId="{E3775EE9-BF41-418E-8877-D72BB0299B78}" srcOrd="1" destOrd="0" parTransId="{7A88281F-49F9-4C2D-919D-9A6C6C927CD6}" sibTransId="{7658F0CD-3C15-4E41-BEFA-883EFE30BD2B}"/>
    <dgm:cxn modelId="{07C7AF2B-66D0-49A5-A883-D043B562AE9F}" type="presOf" srcId="{1D4BCDD5-818E-45DA-BF34-D85C52220857}" destId="{0584CF90-8237-4268-B24C-C31D5090DF72}" srcOrd="1" destOrd="0" presId="urn:microsoft.com/office/officeart/2005/8/layout/orgChart1"/>
    <dgm:cxn modelId="{9EE44633-7A28-4AD0-AD8B-35BD5F52A558}" type="presOf" srcId="{99140D4B-B250-47F5-A8AD-F7AD5CDC3905}" destId="{EFFD5383-A152-480C-A442-DBB888711B74}" srcOrd="0" destOrd="0" presId="urn:microsoft.com/office/officeart/2005/8/layout/orgChart1"/>
    <dgm:cxn modelId="{44EC4234-2619-426D-BC67-8B8AEF6A8846}" type="presOf" srcId="{0C8BFE61-721C-49AE-BB58-F4B4AB0D491B}" destId="{AA8913B3-9822-42C3-A4AA-08CBD3D0881A}" srcOrd="0" destOrd="0" presId="urn:microsoft.com/office/officeart/2005/8/layout/orgChart1"/>
    <dgm:cxn modelId="{04D5EA36-93F6-44E1-9095-BC1CFF13F14E}" type="presOf" srcId="{99E24789-AAD5-4C41-96D3-E88B0D32689C}" destId="{0ABDF520-A301-40C3-B392-C2F0B4E8C8D8}" srcOrd="0" destOrd="0" presId="urn:microsoft.com/office/officeart/2005/8/layout/orgChart1"/>
    <dgm:cxn modelId="{8B9AAA39-F4F9-4E62-A702-090014EDC985}" type="presOf" srcId="{2C4728EF-BE57-4253-890A-474C52BC5B4A}" destId="{FAF9C4F2-17C5-456B-881C-D6895AE5F18C}" srcOrd="0" destOrd="0" presId="urn:microsoft.com/office/officeart/2005/8/layout/orgChart1"/>
    <dgm:cxn modelId="{706D963A-4C89-47E8-A11F-2D5EA8BCF8B8}" srcId="{4E66DB11-B47D-477F-95BA-A0F92EF7B673}" destId="{5B3F58D4-D29F-4627-8DA5-47EE04824995}" srcOrd="1" destOrd="0" parTransId="{1D41B2EB-83D4-4D41-A932-164AD7269D03}" sibTransId="{7CC7F13D-99EE-4DAF-9620-FFB0D3B1FB17}"/>
    <dgm:cxn modelId="{09F4DA3D-2D7E-494E-81E3-EC94A148F477}" type="presOf" srcId="{93DBF07A-FF48-4A73-AF48-A92B099F3FD1}" destId="{6CFC67DC-913F-48BB-AF6F-F940BF2CC50A}" srcOrd="0" destOrd="0" presId="urn:microsoft.com/office/officeart/2005/8/layout/orgChart1"/>
    <dgm:cxn modelId="{2FA96F3E-BC35-41A4-B4AC-86F1FA718242}" srcId="{06F7A279-7F37-4069-ACA8-3C39507716E0}" destId="{025C03BE-B67D-43EB-BFF8-23B2601ED04D}" srcOrd="0" destOrd="0" parTransId="{D180B2BA-5F44-4BBA-993A-C7EBA93C298B}" sibTransId="{6C26D74B-187E-4F89-954C-E588408B16EA}"/>
    <dgm:cxn modelId="{D9B4683F-EA78-4284-821B-8BA823F7D2FA}" type="presOf" srcId="{2FD31B82-8618-49AC-B0DD-36513E82BDEC}" destId="{16E35F55-9471-4411-A0FE-35D7CC83F463}" srcOrd="0" destOrd="0" presId="urn:microsoft.com/office/officeart/2005/8/layout/orgChart1"/>
    <dgm:cxn modelId="{B23ACF40-85D6-45B2-9FCF-2D189C356173}" type="presOf" srcId="{CB48667C-007A-4580-BA37-8F7B5BBA9800}" destId="{C6107BF7-4F61-4B7A-B51A-75548E4E490B}" srcOrd="0" destOrd="0" presId="urn:microsoft.com/office/officeart/2005/8/layout/orgChart1"/>
    <dgm:cxn modelId="{55243D5B-2B70-4341-9D33-A24564C97916}" srcId="{D03263BB-F66F-457A-8362-39221A2320A1}" destId="{8194D9AE-B50C-43A9-92EC-26BDE7D097FA}" srcOrd="1" destOrd="0" parTransId="{6B84E8A8-B191-4674-ABE3-844E86A85CBE}" sibTransId="{36EAE706-B228-49E5-B70D-AE4D037ED9DA}"/>
    <dgm:cxn modelId="{74BAF45E-1886-46D8-9568-72F1C7C20684}" srcId="{CB48667C-007A-4580-BA37-8F7B5BBA9800}" destId="{1E9BE526-5239-4F40-9C84-564533679996}" srcOrd="3" destOrd="0" parTransId="{8AB4D16B-5EF9-4B64-A4B3-440E258ECF96}" sibTransId="{01F0F1D9-A9FE-4115-B839-114B19A7C0AD}"/>
    <dgm:cxn modelId="{6EA86F61-C699-459C-BFA5-30AA501D02EF}" srcId="{CB48667C-007A-4580-BA37-8F7B5BBA9800}" destId="{025DBA31-FEC3-4983-BD36-D5466A95E32E}" srcOrd="4" destOrd="0" parTransId="{2C4728EF-BE57-4253-890A-474C52BC5B4A}" sibTransId="{3B6C2B3B-7D69-44E9-A264-9A4B9E86FAA3}"/>
    <dgm:cxn modelId="{B32C4763-7E29-4223-BD7D-F824AA33F515}" srcId="{0C8BFE61-721C-49AE-BB58-F4B4AB0D491B}" destId="{8331967D-E371-42FA-822B-528513F60657}" srcOrd="1" destOrd="0" parTransId="{58510143-8FCA-425C-9694-24E7C5A627AE}" sibTransId="{C9C2F639-6B5D-41F1-A416-17DCBE40D891}"/>
    <dgm:cxn modelId="{62956C44-6405-460A-9801-F320F46D8A29}" type="presOf" srcId="{12C6BAA2-2D8E-47CB-A6C4-E5E8E60D07CC}" destId="{9A84D687-5BB6-42AE-B21D-DA18E382631C}" srcOrd="0" destOrd="0" presId="urn:microsoft.com/office/officeart/2005/8/layout/orgChart1"/>
    <dgm:cxn modelId="{10C0D464-E6BF-4295-BEA4-60A1BF180B36}" type="presOf" srcId="{85519ADF-EB4D-4703-87D6-725BB22BB034}" destId="{1F833DE4-C7BB-422D-BABB-B0E0F4C3FB73}" srcOrd="0" destOrd="0" presId="urn:microsoft.com/office/officeart/2005/8/layout/orgChart1"/>
    <dgm:cxn modelId="{75A3C245-3DB0-4AB7-A968-07013FECA4E0}" type="presOf" srcId="{FFC4122B-BBDD-494D-98D6-484F9515BA93}" destId="{2A879946-B717-4B80-82D8-5BEBDC4D9589}" srcOrd="0" destOrd="0" presId="urn:microsoft.com/office/officeart/2005/8/layout/orgChart1"/>
    <dgm:cxn modelId="{B4459266-8C73-4D3B-8C70-C707353B07C4}" srcId="{025DBA31-FEC3-4983-BD36-D5466A95E32E}" destId="{99140D4B-B250-47F5-A8AD-F7AD5CDC3905}" srcOrd="0" destOrd="0" parTransId="{D113C992-2D33-40EE-9D85-5A2258E2775E}" sibTransId="{B73459A7-D639-454C-A1D3-F6E716CC26D5}"/>
    <dgm:cxn modelId="{0C924547-7BC0-4440-AF2C-4056237FE08C}" type="presOf" srcId="{0E9F8D35-5B0C-4EC5-92C0-F3930D6786FA}" destId="{D2B58DDE-E867-44D5-8B26-A9B25CC9AD1D}" srcOrd="1" destOrd="0" presId="urn:microsoft.com/office/officeart/2005/8/layout/orgChart1"/>
    <dgm:cxn modelId="{EB851A68-ECD7-4233-9568-B7A838B82BB3}" type="presOf" srcId="{77835CF5-8E67-4887-AFF7-C2433C9E9A21}" destId="{6AA9A802-F98D-4844-AB1F-E5D769315D2C}" srcOrd="0" destOrd="0" presId="urn:microsoft.com/office/officeart/2005/8/layout/orgChart1"/>
    <dgm:cxn modelId="{FB4BE969-EDA6-4AAA-9694-F80E0C282901}" type="presOf" srcId="{025C03BE-B67D-43EB-BFF8-23B2601ED04D}" destId="{D9AF77C7-F584-4391-9200-FEB6A5402242}" srcOrd="0" destOrd="0" presId="urn:microsoft.com/office/officeart/2005/8/layout/orgChart1"/>
    <dgm:cxn modelId="{58A5EE6A-E2BA-4D22-A613-18957CFD6D1E}" type="presOf" srcId="{0C8BFE61-721C-49AE-BB58-F4B4AB0D491B}" destId="{F3D8D76A-DB45-4FA6-B707-AE74C6B609DC}" srcOrd="1" destOrd="0" presId="urn:microsoft.com/office/officeart/2005/8/layout/orgChart1"/>
    <dgm:cxn modelId="{6402854B-57AA-4776-8921-19C53D957834}" type="presOf" srcId="{605D47D3-CBA9-4421-A60B-1CDC24BE4C2B}" destId="{606ABB64-0700-4F19-B2A1-1301AACD229D}" srcOrd="1" destOrd="0" presId="urn:microsoft.com/office/officeart/2005/8/layout/orgChart1"/>
    <dgm:cxn modelId="{BB91DB4B-715F-495C-91F1-1A3598174329}" type="presOf" srcId="{1F766CA9-FF4C-45C8-A986-B96D365FD2C7}" destId="{421CE8A0-D69E-4E57-9DF8-3FCDB7701400}" srcOrd="0" destOrd="0" presId="urn:microsoft.com/office/officeart/2005/8/layout/orgChart1"/>
    <dgm:cxn modelId="{577F7B6E-1025-493A-9AE5-17521D97F294}" type="presOf" srcId="{AF6AEFBC-5878-443B-8CD3-BFF3BB90A08B}" destId="{C0941A5A-FD00-4D7A-9647-F8C27563ACD0}" srcOrd="0" destOrd="0" presId="urn:microsoft.com/office/officeart/2005/8/layout/orgChart1"/>
    <dgm:cxn modelId="{629D6D4F-AB21-4BCA-8EA8-DF28ACDC518D}" type="presOf" srcId="{D113C992-2D33-40EE-9D85-5A2258E2775E}" destId="{D84CFFFA-D0D4-4C29-B03E-6C3AE3E306D9}" srcOrd="0" destOrd="0" presId="urn:microsoft.com/office/officeart/2005/8/layout/orgChart1"/>
    <dgm:cxn modelId="{C9346B51-6E01-4FED-BA46-C84D537BC37D}" srcId="{CB48667C-007A-4580-BA37-8F7B5BBA9800}" destId="{06F7A279-7F37-4069-ACA8-3C39507716E0}" srcOrd="1" destOrd="0" parTransId="{0FBF10E1-86A5-4648-BF7E-52BBC757FB2B}" sibTransId="{985241CF-BE09-4752-9240-E12973927070}"/>
    <dgm:cxn modelId="{2E7DD552-1E7B-4DB4-982C-16E8BAE98680}" srcId="{0C8BFE61-721C-49AE-BB58-F4B4AB0D491B}" destId="{0E9F8D35-5B0C-4EC5-92C0-F3930D6786FA}" srcOrd="3" destOrd="0" parTransId="{99E24789-AAD5-4C41-96D3-E88B0D32689C}" sibTransId="{CCEE2891-7364-4DC3-9742-D6A8E92B947C}"/>
    <dgm:cxn modelId="{57771356-5542-4C66-8BAC-397455758FA8}" type="presOf" srcId="{C5301D73-CEAE-405D-9853-964202A07074}" destId="{2C838E5C-E007-44B5-B6E2-FBFF0B2808B4}" srcOrd="0" destOrd="0" presId="urn:microsoft.com/office/officeart/2005/8/layout/orgChart1"/>
    <dgm:cxn modelId="{D1CDC556-EDFF-49A4-B728-CDA4EA1012A8}" type="presOf" srcId="{C35170E6-D4E0-4276-8EB0-70B5E9045044}" destId="{1B3D4192-9879-45B1-A8DA-907BB60B94E6}" srcOrd="0" destOrd="0" presId="urn:microsoft.com/office/officeart/2005/8/layout/orgChart1"/>
    <dgm:cxn modelId="{8D6DCD78-2BE7-4D22-93DE-0177B1715D30}" srcId="{0C8BFE61-721C-49AE-BB58-F4B4AB0D491B}" destId="{67B9ACEA-E200-4F73-AD40-AEA0B93DED6F}" srcOrd="2" destOrd="0" parTransId="{77DFC1B9-C98D-4705-96A9-5D159E6DEB0A}" sibTransId="{AF01671D-52F6-483D-8AB8-EE6D9E2ABF7C}"/>
    <dgm:cxn modelId="{0C96BC59-EFE5-40FC-830C-62827CDC5A8D}" type="presOf" srcId="{025DBA31-FEC3-4983-BD36-D5466A95E32E}" destId="{48426F35-21BE-4628-9B12-6E49081ECF91}" srcOrd="1" destOrd="0" presId="urn:microsoft.com/office/officeart/2005/8/layout/orgChart1"/>
    <dgm:cxn modelId="{D2CBF459-1C81-4AAE-9F61-C02FFFC3923F}" type="presOf" srcId="{FD8EC88C-AE4A-4489-8C74-53B6F10F87B5}" destId="{5695BCBD-8704-4096-AFB3-DCA3D3CA9086}" srcOrd="0" destOrd="0" presId="urn:microsoft.com/office/officeart/2005/8/layout/orgChart1"/>
    <dgm:cxn modelId="{DDD7917B-7E59-4E77-9001-53181F0059C7}" type="presOf" srcId="{8194D9AE-B50C-43A9-92EC-26BDE7D097FA}" destId="{F353C89B-69DD-4C5D-99E8-1187D9316C59}" srcOrd="1" destOrd="0" presId="urn:microsoft.com/office/officeart/2005/8/layout/orgChart1"/>
    <dgm:cxn modelId="{9631BB7B-399B-4922-BA60-0CC734013224}" type="presOf" srcId="{F3801CFA-849D-46D1-9C19-2386E369A282}" destId="{053F28DB-B451-48A4-8626-4C724D12277D}" srcOrd="0" destOrd="0" presId="urn:microsoft.com/office/officeart/2005/8/layout/orgChart1"/>
    <dgm:cxn modelId="{58F2B47F-377E-485D-AA7B-64B4F4A272AA}" type="presOf" srcId="{AF6AEFBC-5878-443B-8CD3-BFF3BB90A08B}" destId="{1E9DFAF2-D1F4-4560-A9E7-DE2CC3878FF4}" srcOrd="1" destOrd="0" presId="urn:microsoft.com/office/officeart/2005/8/layout/orgChart1"/>
    <dgm:cxn modelId="{9EF8D080-F049-430A-9EDB-D8AE187AA4D5}" type="presOf" srcId="{1E9BE526-5239-4F40-9C84-564533679996}" destId="{022146F3-9121-4B1D-8BD3-5524929B987C}" srcOrd="1" destOrd="0" presId="urn:microsoft.com/office/officeart/2005/8/layout/orgChart1"/>
    <dgm:cxn modelId="{974D5484-9908-4EBC-B3F6-6233D7FA409E}" type="presOf" srcId="{85519ADF-EB4D-4703-87D6-725BB22BB034}" destId="{00F84136-BB61-4781-93B9-11F4B24192A6}" srcOrd="1" destOrd="0" presId="urn:microsoft.com/office/officeart/2005/8/layout/orgChart1"/>
    <dgm:cxn modelId="{43F7F486-B4A6-4D62-89AC-AF78251AE81E}" type="presOf" srcId="{2E45E385-F667-4EBD-9763-30452185A8E6}" destId="{D84FF6AE-3930-40F5-A7C8-BEE7376B51BD}" srcOrd="0" destOrd="0" presId="urn:microsoft.com/office/officeart/2005/8/layout/orgChart1"/>
    <dgm:cxn modelId="{4D0D5B8B-194C-4E33-BDB0-9B4BDF3410CE}" type="presOf" srcId="{C35170E6-D4E0-4276-8EB0-70B5E9045044}" destId="{FB99247E-1DD5-426B-8787-F05F9CE6CAF1}" srcOrd="1" destOrd="0" presId="urn:microsoft.com/office/officeart/2005/8/layout/orgChart1"/>
    <dgm:cxn modelId="{43B03394-3B70-4701-A94F-DC88A4458AAD}" type="presOf" srcId="{CB48667C-007A-4580-BA37-8F7B5BBA9800}" destId="{16EFE273-5674-4B54-AF8D-758FB5DEB27A}" srcOrd="1" destOrd="0" presId="urn:microsoft.com/office/officeart/2005/8/layout/orgChart1"/>
    <dgm:cxn modelId="{ECCE0698-2D5C-4747-8B52-775803BCFA89}" type="presOf" srcId="{0FBF10E1-86A5-4648-BF7E-52BBC757FB2B}" destId="{9F7946F2-B71C-4999-ADEA-5AB8F516D5F1}" srcOrd="0" destOrd="0" presId="urn:microsoft.com/office/officeart/2005/8/layout/orgChart1"/>
    <dgm:cxn modelId="{D492289B-DD44-4DF0-9B66-CBAC6AA6707A}" type="presOf" srcId="{2DD6B44D-3745-458A-A111-70A5E6A1FD52}" destId="{D0155600-522D-4708-BD53-F909558C99E0}" srcOrd="1" destOrd="0" presId="urn:microsoft.com/office/officeart/2005/8/layout/orgChart1"/>
    <dgm:cxn modelId="{47FA929B-90D1-4155-A4BE-AA1CCFC11A42}" type="presOf" srcId="{6B84E8A8-B191-4674-ABE3-844E86A85CBE}" destId="{957E5749-AA54-430D-A72F-80DDCF44CF4B}" srcOrd="0" destOrd="0" presId="urn:microsoft.com/office/officeart/2005/8/layout/orgChart1"/>
    <dgm:cxn modelId="{93DF5B9C-AF75-4245-A1CF-500508BAB328}" type="presOf" srcId="{8194D9AE-B50C-43A9-92EC-26BDE7D097FA}" destId="{31517120-25F8-4A94-A40C-7966F313F705}" srcOrd="0" destOrd="0" presId="urn:microsoft.com/office/officeart/2005/8/layout/orgChart1"/>
    <dgm:cxn modelId="{C8832C9D-4BE3-4702-AC25-36703E007075}" srcId="{D03263BB-F66F-457A-8362-39221A2320A1}" destId="{AF6AEFBC-5878-443B-8CD3-BFF3BB90A08B}" srcOrd="3" destOrd="0" parTransId="{F3801CFA-849D-46D1-9C19-2386E369A282}" sibTransId="{08808413-8DDB-4541-BB4C-5E2BAA48B01F}"/>
    <dgm:cxn modelId="{5660069F-7082-4175-B5FA-474DA36E0199}" type="presOf" srcId="{99140D4B-B250-47F5-A8AD-F7AD5CDC3905}" destId="{46AF2805-CD85-4C89-920A-72A369E8F580}" srcOrd="1" destOrd="0" presId="urn:microsoft.com/office/officeart/2005/8/layout/orgChart1"/>
    <dgm:cxn modelId="{BCF695A1-4BF8-4E05-B831-FC2885D923A6}" type="presOf" srcId="{1E9BE526-5239-4F40-9C84-564533679996}" destId="{F40270C3-AAE8-453F-AD0A-F024EED886CE}" srcOrd="0" destOrd="0" presId="urn:microsoft.com/office/officeart/2005/8/layout/orgChart1"/>
    <dgm:cxn modelId="{091BAAA2-461E-41F8-BAB8-AF78503B7E37}" type="presOf" srcId="{5B3F58D4-D29F-4627-8DA5-47EE04824995}" destId="{3954BEE3-A6BC-434F-8CDE-AE3B26B99591}" srcOrd="1" destOrd="0" presId="urn:microsoft.com/office/officeart/2005/8/layout/orgChart1"/>
    <dgm:cxn modelId="{E78CDBA2-AC1E-418E-BF3A-2AC9A76E0BFD}" type="presOf" srcId="{D03263BB-F66F-457A-8362-39221A2320A1}" destId="{C8F92A6D-E2F6-47DF-BEDB-E415513391C8}" srcOrd="0" destOrd="0" presId="urn:microsoft.com/office/officeart/2005/8/layout/orgChart1"/>
    <dgm:cxn modelId="{E59FF4A2-3EAB-4ACE-9710-180F09979BFE}" type="presOf" srcId="{D03263BB-F66F-457A-8362-39221A2320A1}" destId="{FEB845B5-D79C-49F2-AD83-37ACB1E38354}" srcOrd="1" destOrd="0" presId="urn:microsoft.com/office/officeart/2005/8/layout/orgChart1"/>
    <dgm:cxn modelId="{A73201A3-EC70-4499-B591-F38FE219F818}" type="presOf" srcId="{4E66DB11-B47D-477F-95BA-A0F92EF7B673}" destId="{0E3C01F0-82B3-4AC7-9E01-0BE0C6224321}" srcOrd="1" destOrd="0" presId="urn:microsoft.com/office/officeart/2005/8/layout/orgChart1"/>
    <dgm:cxn modelId="{3AEF58A4-7502-4C48-88BE-F2237CBD118B}" srcId="{025DBA31-FEC3-4983-BD36-D5466A95E32E}" destId="{1D4BCDD5-818E-45DA-BF34-D85C52220857}" srcOrd="1" destOrd="0" parTransId="{580683CD-9E2E-4782-AFDE-15C879BDFCA1}" sibTransId="{47893EED-FE9B-4A38-90A4-A1D8FEB2BC00}"/>
    <dgm:cxn modelId="{FDA7C5A9-1656-4004-B28C-D85F7E6D4879}" type="presOf" srcId="{8AB4D16B-5EF9-4B64-A4B3-440E258ECF96}" destId="{69B8632A-7C0E-4E6D-9D8F-8E0B1530EDDE}" srcOrd="0" destOrd="0" presId="urn:microsoft.com/office/officeart/2005/8/layout/orgChart1"/>
    <dgm:cxn modelId="{97C3F1B0-0D52-42B9-AA41-ADB47D4484E4}" type="presOf" srcId="{2DD6B44D-3745-458A-A111-70A5E6A1FD52}" destId="{4B7803DF-9960-4F5A-B250-AC1401067AF9}" srcOrd="0" destOrd="0" presId="urn:microsoft.com/office/officeart/2005/8/layout/orgChart1"/>
    <dgm:cxn modelId="{61A3B1B3-232E-43E7-A26C-8B2A251D7A57}" type="presOf" srcId="{8331967D-E371-42FA-822B-528513F60657}" destId="{3BB46E1C-FA64-4196-A884-C9C3563AB9EA}" srcOrd="1" destOrd="0" presId="urn:microsoft.com/office/officeart/2005/8/layout/orgChart1"/>
    <dgm:cxn modelId="{EA4A60BB-3CE6-44EB-A52E-32FEDD3DA3E7}" srcId="{06F7A279-7F37-4069-ACA8-3C39507716E0}" destId="{FFC4122B-BBDD-494D-98D6-484F9515BA93}" srcOrd="1" destOrd="0" parTransId="{77835CF5-8E67-4887-AFF7-C2433C9E9A21}" sibTransId="{270F5521-9F95-4893-96E8-07B1D80441C7}"/>
    <dgm:cxn modelId="{82F878BC-CE4A-4619-854B-8395DF69581C}" srcId="{CB48667C-007A-4580-BA37-8F7B5BBA9800}" destId="{4E66DB11-B47D-477F-95BA-A0F92EF7B673}" srcOrd="5" destOrd="0" parTransId="{FD8EC88C-AE4A-4489-8C74-53B6F10F87B5}" sibTransId="{C3A4B0E7-1EA6-474A-90FF-2E979841770C}"/>
    <dgm:cxn modelId="{18D0F6BD-B253-4EAE-9A59-C9FCAFB36A30}" type="presOf" srcId="{58510143-8FCA-425C-9694-24E7C5A627AE}" destId="{45751D93-B8D8-4631-9736-ADCA08DD9B29}" srcOrd="0" destOrd="0" presId="urn:microsoft.com/office/officeart/2005/8/layout/orgChart1"/>
    <dgm:cxn modelId="{28417DBF-A018-4BD9-A243-8EC89CCF9E63}" type="presOf" srcId="{4E66DB11-B47D-477F-95BA-A0F92EF7B673}" destId="{221EDB48-14B4-4BD8-8C7D-2E9FB53C11E4}" srcOrd="0" destOrd="0" presId="urn:microsoft.com/office/officeart/2005/8/layout/orgChart1"/>
    <dgm:cxn modelId="{ACE306C1-EDA7-4A41-91AB-64C490C9B110}" srcId="{1E9BE526-5239-4F40-9C84-564533679996}" destId="{85519ADF-EB4D-4703-87D6-725BB22BB034}" srcOrd="0" destOrd="0" parTransId="{05129764-47BF-4C3D-81B6-A819FDB5F02C}" sibTransId="{564FBC37-FB01-4327-919E-B56EA036224B}"/>
    <dgm:cxn modelId="{D6B4A2C3-FD3B-434A-8B55-6B13DF23FA02}" type="presOf" srcId="{1D4BCDD5-818E-45DA-BF34-D85C52220857}" destId="{A398AC1F-3FC1-45BA-8117-0A02038D7D99}" srcOrd="0" destOrd="0" presId="urn:microsoft.com/office/officeart/2005/8/layout/orgChart1"/>
    <dgm:cxn modelId="{CC0142CA-A6BC-4F93-8ABF-899000DD43E3}" type="presOf" srcId="{D180B2BA-5F44-4BBA-993A-C7EBA93C298B}" destId="{11161C16-2B25-4364-A4BC-5BB0172B8EAB}" srcOrd="0" destOrd="0" presId="urn:microsoft.com/office/officeart/2005/8/layout/orgChart1"/>
    <dgm:cxn modelId="{0D798DCA-9AD3-4A53-A74D-C57BDB4C740E}" type="presOf" srcId="{05129764-47BF-4C3D-81B6-A819FDB5F02C}" destId="{57297CB8-6A13-47CD-9609-1F9F3E71FBB6}" srcOrd="0" destOrd="0" presId="urn:microsoft.com/office/officeart/2005/8/layout/orgChart1"/>
    <dgm:cxn modelId="{5A1485CB-2630-4332-974C-AA8714104CCF}" type="presOf" srcId="{12C6BAA2-2D8E-47CB-A6C4-E5E8E60D07CC}" destId="{2A5C0B0B-0056-4BAE-AA25-C477FF29BE68}" srcOrd="1" destOrd="0" presId="urn:microsoft.com/office/officeart/2005/8/layout/orgChart1"/>
    <dgm:cxn modelId="{4130C3CC-B12C-43AF-9C06-150D4DC9E557}" type="presOf" srcId="{06F7A279-7F37-4069-ACA8-3C39507716E0}" destId="{60109FE7-22B5-4A48-A732-EA296882ADE4}" srcOrd="1" destOrd="0" presId="urn:microsoft.com/office/officeart/2005/8/layout/orgChart1"/>
    <dgm:cxn modelId="{68EA86CE-B45A-4056-AEDE-E3846C4933ED}" type="presOf" srcId="{06F7A279-7F37-4069-ACA8-3C39507716E0}" destId="{F8D6135B-EE48-4D38-99FD-1DCEB9AECEA2}" srcOrd="0" destOrd="0" presId="urn:microsoft.com/office/officeart/2005/8/layout/orgChart1"/>
    <dgm:cxn modelId="{C6544DD0-C26C-4A6C-9F46-887109948FE5}" type="presOf" srcId="{025DBA31-FEC3-4983-BD36-D5466A95E32E}" destId="{2010D05D-1334-413D-AC42-8F05C9721DDF}" srcOrd="0" destOrd="0" presId="urn:microsoft.com/office/officeart/2005/8/layout/orgChart1"/>
    <dgm:cxn modelId="{BC04D6D2-6B5C-4D70-9425-EF6FE9AED845}" type="presOf" srcId="{67B9ACEA-E200-4F73-AD40-AEA0B93DED6F}" destId="{855CEF5D-EE35-4625-9D50-876769F5A760}" srcOrd="1" destOrd="0" presId="urn:microsoft.com/office/officeart/2005/8/layout/orgChart1"/>
    <dgm:cxn modelId="{5788D9D3-D2CC-49EC-A2ED-F037CF47883D}" type="presOf" srcId="{67B9ACEA-E200-4F73-AD40-AEA0B93DED6F}" destId="{14567785-6C10-4DA8-BDCD-DA844C80524F}" srcOrd="0" destOrd="0" presId="urn:microsoft.com/office/officeart/2005/8/layout/orgChart1"/>
    <dgm:cxn modelId="{0A1291D4-F79F-4031-86EA-796D7AEF8405}" type="presOf" srcId="{E3775EE9-BF41-418E-8877-D72BB0299B78}" destId="{CA596FFF-2B56-4BFA-9989-7B793C6FFFE8}" srcOrd="0" destOrd="0" presId="urn:microsoft.com/office/officeart/2005/8/layout/orgChart1"/>
    <dgm:cxn modelId="{E48EE5D5-6C96-4F00-BF77-43F0E90A0697}" srcId="{4E66DB11-B47D-477F-95BA-A0F92EF7B673}" destId="{605D47D3-CBA9-4421-A60B-1CDC24BE4C2B}" srcOrd="0" destOrd="0" parTransId="{256E2367-E87B-40DA-8011-D94DC701725D}" sibTransId="{3EE103ED-1AEB-41DC-B81F-AF462A0FCF93}"/>
    <dgm:cxn modelId="{ABD569D6-2C9B-436B-BD73-6661FAF0F1DE}" type="presOf" srcId="{8331967D-E371-42FA-822B-528513F60657}" destId="{14A3498B-71D7-4F67-9C9B-18FD03D54A7C}" srcOrd="0" destOrd="0" presId="urn:microsoft.com/office/officeart/2005/8/layout/orgChart1"/>
    <dgm:cxn modelId="{EB0DB0D7-9DA5-402E-BB65-57477E5E88EC}" type="presOf" srcId="{926BD09B-8C45-4A19-971C-D4DE360271D2}" destId="{DCDE1C3F-5884-449E-882E-CD6DE9692AA0}" srcOrd="0" destOrd="0" presId="urn:microsoft.com/office/officeart/2005/8/layout/orgChart1"/>
    <dgm:cxn modelId="{56A91BD8-6D09-405C-999E-EAE0AE62682A}" srcId="{1F766CA9-FF4C-45C8-A986-B96D365FD2C7}" destId="{CB48667C-007A-4580-BA37-8F7B5BBA9800}" srcOrd="0" destOrd="0" parTransId="{8E1B1AF5-7D94-4ABF-A107-E544BBF4EB27}" sibTransId="{E11EAE83-A513-44C6-89D4-991F1CACDE1A}"/>
    <dgm:cxn modelId="{0FC86BD9-9D45-43E1-90EF-14B16AE584F9}" type="presOf" srcId="{B4D9EEEE-A5DE-4BDD-95D8-0B561C362CDE}" destId="{D9503763-D888-4D19-9D75-83DBEAB6D9DA}" srcOrd="0" destOrd="0" presId="urn:microsoft.com/office/officeart/2005/8/layout/orgChart1"/>
    <dgm:cxn modelId="{509FF1DA-6290-4823-A4F0-F2118BAA8202}" srcId="{CB48667C-007A-4580-BA37-8F7B5BBA9800}" destId="{0C8BFE61-721C-49AE-BB58-F4B4AB0D491B}" srcOrd="2" destOrd="0" parTransId="{2F188336-EFAA-4EF2-835B-1B16BDB30A08}" sibTransId="{68D3190C-BACF-4130-9DCA-E5EE0DD6452B}"/>
    <dgm:cxn modelId="{F22187DD-F06B-4028-9E1F-51DF98A090E5}" type="presOf" srcId="{E3775EE9-BF41-418E-8877-D72BB0299B78}" destId="{189885F0-42D4-493F-9C9F-4AEAD75F93A1}" srcOrd="1" destOrd="0" presId="urn:microsoft.com/office/officeart/2005/8/layout/orgChart1"/>
    <dgm:cxn modelId="{13D6DADE-AB45-4589-9460-48B8CA92D396}" srcId="{CB48667C-007A-4580-BA37-8F7B5BBA9800}" destId="{D03263BB-F66F-457A-8362-39221A2320A1}" srcOrd="0" destOrd="0" parTransId="{FF019B47-4B1D-47BE-A54F-C70EFFD1EA8C}" sibTransId="{93B1A21C-1C96-40A0-9547-0CB9F5A6B070}"/>
    <dgm:cxn modelId="{DAE675E1-58B9-4B82-89A5-716DB0F5D581}" type="presOf" srcId="{256E2367-E87B-40DA-8011-D94DC701725D}" destId="{EF65F23B-B288-41DC-B439-809E4D5904C9}" srcOrd="0" destOrd="0" presId="urn:microsoft.com/office/officeart/2005/8/layout/orgChart1"/>
    <dgm:cxn modelId="{E865A4F4-8C3F-43A5-BD70-73D6F9D4A5DE}" type="presOf" srcId="{FF019B47-4B1D-47BE-A54F-C70EFFD1EA8C}" destId="{1595AC40-14EE-4511-8259-2990EC46B54B}" srcOrd="0" destOrd="0" presId="urn:microsoft.com/office/officeart/2005/8/layout/orgChart1"/>
    <dgm:cxn modelId="{06BF7CF5-F619-4CDB-9699-B9BF85898CF8}" type="presOf" srcId="{2FD31B82-8618-49AC-B0DD-36513E82BDEC}" destId="{21105AEF-9744-4897-B01C-70A29E4C75DB}" srcOrd="1" destOrd="0" presId="urn:microsoft.com/office/officeart/2005/8/layout/orgChart1"/>
    <dgm:cxn modelId="{DCBBC1F5-A3C1-44F1-AB78-BC8D9B836896}" type="presOf" srcId="{FFC4122B-BBDD-494D-98D6-484F9515BA93}" destId="{D206957F-A8E0-4D1A-AE02-29C1CEE7DB55}" srcOrd="1" destOrd="0" presId="urn:microsoft.com/office/officeart/2005/8/layout/orgChart1"/>
    <dgm:cxn modelId="{88D0F5FE-0109-41A3-A759-C54E5D61F7DC}" type="presOf" srcId="{7A88281F-49F9-4C2D-919D-9A6C6C927CD6}" destId="{D08DD2AC-E4DB-4230-86A9-5A51E31B9163}" srcOrd="0" destOrd="0" presId="urn:microsoft.com/office/officeart/2005/8/layout/orgChart1"/>
    <dgm:cxn modelId="{32621437-063D-4303-8F17-C1A79CE21E79}" type="presParOf" srcId="{421CE8A0-D69E-4E57-9DF8-3FCDB7701400}" destId="{4FFC5B3B-070E-478A-9375-A406F4B97585}" srcOrd="0" destOrd="0" presId="urn:microsoft.com/office/officeart/2005/8/layout/orgChart1"/>
    <dgm:cxn modelId="{1AB13748-6EF2-464E-A9A9-F3892E6CC3F5}" type="presParOf" srcId="{4FFC5B3B-070E-478A-9375-A406F4B97585}" destId="{FA9141F9-EFD7-4CD2-A37F-B9740176CCE8}" srcOrd="0" destOrd="0" presId="urn:microsoft.com/office/officeart/2005/8/layout/orgChart1"/>
    <dgm:cxn modelId="{8344E884-06F9-48D6-B449-F1043A67703F}" type="presParOf" srcId="{FA9141F9-EFD7-4CD2-A37F-B9740176CCE8}" destId="{C6107BF7-4F61-4B7A-B51A-75548E4E490B}" srcOrd="0" destOrd="0" presId="urn:microsoft.com/office/officeart/2005/8/layout/orgChart1"/>
    <dgm:cxn modelId="{F2322E96-C94A-43C7-8999-6EA6A2E5937A}" type="presParOf" srcId="{FA9141F9-EFD7-4CD2-A37F-B9740176CCE8}" destId="{16EFE273-5674-4B54-AF8D-758FB5DEB27A}" srcOrd="1" destOrd="0" presId="urn:microsoft.com/office/officeart/2005/8/layout/orgChart1"/>
    <dgm:cxn modelId="{E74E48AE-6C8A-4615-A8F1-2AB02BE0BD83}" type="presParOf" srcId="{4FFC5B3B-070E-478A-9375-A406F4B97585}" destId="{DDF29594-C81C-46DA-A1AF-B9FD51FB21C6}" srcOrd="1" destOrd="0" presId="urn:microsoft.com/office/officeart/2005/8/layout/orgChart1"/>
    <dgm:cxn modelId="{BA5F8C72-D871-4A95-A122-A4802ED66D3D}" type="presParOf" srcId="{DDF29594-C81C-46DA-A1AF-B9FD51FB21C6}" destId="{1595AC40-14EE-4511-8259-2990EC46B54B}" srcOrd="0" destOrd="0" presId="urn:microsoft.com/office/officeart/2005/8/layout/orgChart1"/>
    <dgm:cxn modelId="{0BB8E618-DF99-4986-9E3B-6C3BFB242171}" type="presParOf" srcId="{DDF29594-C81C-46DA-A1AF-B9FD51FB21C6}" destId="{32A07B05-C802-495D-B9C8-EE15AF0C83B0}" srcOrd="1" destOrd="0" presId="urn:microsoft.com/office/officeart/2005/8/layout/orgChart1"/>
    <dgm:cxn modelId="{D75E8822-89B0-41CA-865D-53B44AAD0F81}" type="presParOf" srcId="{32A07B05-C802-495D-B9C8-EE15AF0C83B0}" destId="{0CFB1265-5215-49FB-B731-2F359915CA13}" srcOrd="0" destOrd="0" presId="urn:microsoft.com/office/officeart/2005/8/layout/orgChart1"/>
    <dgm:cxn modelId="{94AE9C61-6253-4C59-8C1D-CDB6F52A54C4}" type="presParOf" srcId="{0CFB1265-5215-49FB-B731-2F359915CA13}" destId="{C8F92A6D-E2F6-47DF-BEDB-E415513391C8}" srcOrd="0" destOrd="0" presId="urn:microsoft.com/office/officeart/2005/8/layout/orgChart1"/>
    <dgm:cxn modelId="{F537BDCE-D7AE-4D91-89BE-DD3732599E42}" type="presParOf" srcId="{0CFB1265-5215-49FB-B731-2F359915CA13}" destId="{FEB845B5-D79C-49F2-AD83-37ACB1E38354}" srcOrd="1" destOrd="0" presId="urn:microsoft.com/office/officeart/2005/8/layout/orgChart1"/>
    <dgm:cxn modelId="{D5CA9BDF-7430-4641-974B-E2FB30AFF79E}" type="presParOf" srcId="{32A07B05-C802-495D-B9C8-EE15AF0C83B0}" destId="{0EA6735C-A58F-4C59-94F4-96E2F5B3A28B}" srcOrd="1" destOrd="0" presId="urn:microsoft.com/office/officeart/2005/8/layout/orgChart1"/>
    <dgm:cxn modelId="{3EFB59D1-14CA-469B-BAF8-FF14924E2ED5}" type="presParOf" srcId="{0EA6735C-A58F-4C59-94F4-96E2F5B3A28B}" destId="{2C838E5C-E007-44B5-B6E2-FBFF0B2808B4}" srcOrd="0" destOrd="0" presId="urn:microsoft.com/office/officeart/2005/8/layout/orgChart1"/>
    <dgm:cxn modelId="{D0D118C1-C6C9-4AFF-9FB8-192A8C5448F4}" type="presParOf" srcId="{0EA6735C-A58F-4C59-94F4-96E2F5B3A28B}" destId="{9A34BF33-A8FB-4601-A4DD-E231E4858F1A}" srcOrd="1" destOrd="0" presId="urn:microsoft.com/office/officeart/2005/8/layout/orgChart1"/>
    <dgm:cxn modelId="{85C97971-044C-4B7B-BD22-83CCC8DEFE97}" type="presParOf" srcId="{9A34BF33-A8FB-4601-A4DD-E231E4858F1A}" destId="{2DE3D901-628A-43DA-9482-04607FC6AF24}" srcOrd="0" destOrd="0" presId="urn:microsoft.com/office/officeart/2005/8/layout/orgChart1"/>
    <dgm:cxn modelId="{889BEBBB-F021-4A22-B52F-9E4C7ABA48D0}" type="presParOf" srcId="{2DE3D901-628A-43DA-9482-04607FC6AF24}" destId="{1B3D4192-9879-45B1-A8DA-907BB60B94E6}" srcOrd="0" destOrd="0" presId="urn:microsoft.com/office/officeart/2005/8/layout/orgChart1"/>
    <dgm:cxn modelId="{36328AFB-AE42-4A94-ADDF-13C95CD695FC}" type="presParOf" srcId="{2DE3D901-628A-43DA-9482-04607FC6AF24}" destId="{FB99247E-1DD5-426B-8787-F05F9CE6CAF1}" srcOrd="1" destOrd="0" presId="urn:microsoft.com/office/officeart/2005/8/layout/orgChart1"/>
    <dgm:cxn modelId="{819A5273-E46B-49EA-88CF-BF004E80CF8A}" type="presParOf" srcId="{9A34BF33-A8FB-4601-A4DD-E231E4858F1A}" destId="{0BAA4EEE-37E5-4F2B-9CDE-EAC5853E896D}" srcOrd="1" destOrd="0" presId="urn:microsoft.com/office/officeart/2005/8/layout/orgChart1"/>
    <dgm:cxn modelId="{EA627594-AF96-4068-948E-82047065AA14}" type="presParOf" srcId="{9A34BF33-A8FB-4601-A4DD-E231E4858F1A}" destId="{B46B822C-D979-4153-99B5-6370DD89CEC3}" srcOrd="2" destOrd="0" presId="urn:microsoft.com/office/officeart/2005/8/layout/orgChart1"/>
    <dgm:cxn modelId="{EB7575CB-8714-4670-9EDB-A07BB6C1BC70}" type="presParOf" srcId="{0EA6735C-A58F-4C59-94F4-96E2F5B3A28B}" destId="{957E5749-AA54-430D-A72F-80DDCF44CF4B}" srcOrd="2" destOrd="0" presId="urn:microsoft.com/office/officeart/2005/8/layout/orgChart1"/>
    <dgm:cxn modelId="{3BD58197-ABC6-4473-8D13-C71FB71FCC89}" type="presParOf" srcId="{0EA6735C-A58F-4C59-94F4-96E2F5B3A28B}" destId="{F004DB89-70E0-46EE-B1E0-5D60EB7C7E15}" srcOrd="3" destOrd="0" presId="urn:microsoft.com/office/officeart/2005/8/layout/orgChart1"/>
    <dgm:cxn modelId="{BA3A952F-130B-4177-8518-43ED1A0FA49D}" type="presParOf" srcId="{F004DB89-70E0-46EE-B1E0-5D60EB7C7E15}" destId="{CBD6AA64-CEB2-458C-BBF8-CAF8C9AB496E}" srcOrd="0" destOrd="0" presId="urn:microsoft.com/office/officeart/2005/8/layout/orgChart1"/>
    <dgm:cxn modelId="{7648BB07-5195-4E55-B40F-9EF380B4FEA4}" type="presParOf" srcId="{CBD6AA64-CEB2-458C-BBF8-CAF8C9AB496E}" destId="{31517120-25F8-4A94-A40C-7966F313F705}" srcOrd="0" destOrd="0" presId="urn:microsoft.com/office/officeart/2005/8/layout/orgChart1"/>
    <dgm:cxn modelId="{C9AFAF6D-7D8F-4584-87FF-B0E5F37B885C}" type="presParOf" srcId="{CBD6AA64-CEB2-458C-BBF8-CAF8C9AB496E}" destId="{F353C89B-69DD-4C5D-99E8-1187D9316C59}" srcOrd="1" destOrd="0" presId="urn:microsoft.com/office/officeart/2005/8/layout/orgChart1"/>
    <dgm:cxn modelId="{13C258DD-6973-4FF0-94A0-BE47D3080B80}" type="presParOf" srcId="{F004DB89-70E0-46EE-B1E0-5D60EB7C7E15}" destId="{BD0B7B06-9502-4699-9732-1EE1968CAE28}" srcOrd="1" destOrd="0" presId="urn:microsoft.com/office/officeart/2005/8/layout/orgChart1"/>
    <dgm:cxn modelId="{B6ECAE87-05E9-4336-8F15-ECF7794F9D76}" type="presParOf" srcId="{F004DB89-70E0-46EE-B1E0-5D60EB7C7E15}" destId="{7146DD6F-1B3F-4384-9BBE-DE915EA96BC9}" srcOrd="2" destOrd="0" presId="urn:microsoft.com/office/officeart/2005/8/layout/orgChart1"/>
    <dgm:cxn modelId="{85DC98D9-89AD-417D-B8F2-E2A8A5345B56}" type="presParOf" srcId="{0EA6735C-A58F-4C59-94F4-96E2F5B3A28B}" destId="{04001C5E-2E1B-4133-A907-F3C49D37F4B4}" srcOrd="4" destOrd="0" presId="urn:microsoft.com/office/officeart/2005/8/layout/orgChart1"/>
    <dgm:cxn modelId="{7B1BACAD-8F69-4785-B6DF-8D36BCD76E5B}" type="presParOf" srcId="{0EA6735C-A58F-4C59-94F4-96E2F5B3A28B}" destId="{95DC7F59-6C3E-414E-8626-6DE504A9178D}" srcOrd="5" destOrd="0" presId="urn:microsoft.com/office/officeart/2005/8/layout/orgChart1"/>
    <dgm:cxn modelId="{E17303A6-B1BA-4F51-97B0-684F95D0FC1E}" type="presParOf" srcId="{95DC7F59-6C3E-414E-8626-6DE504A9178D}" destId="{6D94FAC9-8164-4342-80A6-E904994197CC}" srcOrd="0" destOrd="0" presId="urn:microsoft.com/office/officeart/2005/8/layout/orgChart1"/>
    <dgm:cxn modelId="{8A32B1AC-8FE2-40E2-AED3-9252DE0FB8D5}" type="presParOf" srcId="{6D94FAC9-8164-4342-80A6-E904994197CC}" destId="{16E35F55-9471-4411-A0FE-35D7CC83F463}" srcOrd="0" destOrd="0" presId="urn:microsoft.com/office/officeart/2005/8/layout/orgChart1"/>
    <dgm:cxn modelId="{CEA71D9A-50C5-4A77-BCDA-A5C73830FCF0}" type="presParOf" srcId="{6D94FAC9-8164-4342-80A6-E904994197CC}" destId="{21105AEF-9744-4897-B01C-70A29E4C75DB}" srcOrd="1" destOrd="0" presId="urn:microsoft.com/office/officeart/2005/8/layout/orgChart1"/>
    <dgm:cxn modelId="{5EC039C6-5AEC-445E-83A4-F40F69DF5415}" type="presParOf" srcId="{95DC7F59-6C3E-414E-8626-6DE504A9178D}" destId="{9C0060BF-16B0-46E7-BE5B-0D49350651E8}" srcOrd="1" destOrd="0" presId="urn:microsoft.com/office/officeart/2005/8/layout/orgChart1"/>
    <dgm:cxn modelId="{26BCC046-924A-4F4C-800D-CBBC77E4C2E0}" type="presParOf" srcId="{95DC7F59-6C3E-414E-8626-6DE504A9178D}" destId="{83EE5292-50F1-421C-8C96-137B8170F95C}" srcOrd="2" destOrd="0" presId="urn:microsoft.com/office/officeart/2005/8/layout/orgChart1"/>
    <dgm:cxn modelId="{3A679FD0-6FA2-40AC-AA7E-062AC16DC17F}" type="presParOf" srcId="{0EA6735C-A58F-4C59-94F4-96E2F5B3A28B}" destId="{053F28DB-B451-48A4-8626-4C724D12277D}" srcOrd="6" destOrd="0" presId="urn:microsoft.com/office/officeart/2005/8/layout/orgChart1"/>
    <dgm:cxn modelId="{313D6D35-586B-4EF1-8DB9-6DF350120FD1}" type="presParOf" srcId="{0EA6735C-A58F-4C59-94F4-96E2F5B3A28B}" destId="{6B63F9CC-A06E-4051-AD5B-5C9B2FC3BAE0}" srcOrd="7" destOrd="0" presId="urn:microsoft.com/office/officeart/2005/8/layout/orgChart1"/>
    <dgm:cxn modelId="{27BCCBD7-A220-4FB6-AC56-3333290958E2}" type="presParOf" srcId="{6B63F9CC-A06E-4051-AD5B-5C9B2FC3BAE0}" destId="{80977628-9A86-421A-BEA7-8BFDF31FA111}" srcOrd="0" destOrd="0" presId="urn:microsoft.com/office/officeart/2005/8/layout/orgChart1"/>
    <dgm:cxn modelId="{ABFAC4B2-47B8-4628-8042-2F3696D26B1E}" type="presParOf" srcId="{80977628-9A86-421A-BEA7-8BFDF31FA111}" destId="{C0941A5A-FD00-4D7A-9647-F8C27563ACD0}" srcOrd="0" destOrd="0" presId="urn:microsoft.com/office/officeart/2005/8/layout/orgChart1"/>
    <dgm:cxn modelId="{32B2AA1D-3B3D-4C73-A9EB-C96FB564359D}" type="presParOf" srcId="{80977628-9A86-421A-BEA7-8BFDF31FA111}" destId="{1E9DFAF2-D1F4-4560-A9E7-DE2CC3878FF4}" srcOrd="1" destOrd="0" presId="urn:microsoft.com/office/officeart/2005/8/layout/orgChart1"/>
    <dgm:cxn modelId="{4F4159DC-3EA1-44F1-8728-875C7F9EE5BA}" type="presParOf" srcId="{6B63F9CC-A06E-4051-AD5B-5C9B2FC3BAE0}" destId="{C1B35C81-BFD2-4671-9E6B-C2A16A6CF0C4}" srcOrd="1" destOrd="0" presId="urn:microsoft.com/office/officeart/2005/8/layout/orgChart1"/>
    <dgm:cxn modelId="{B548A2D0-4732-4695-9118-16FA6F928DDE}" type="presParOf" srcId="{6B63F9CC-A06E-4051-AD5B-5C9B2FC3BAE0}" destId="{2D747781-C2A3-4989-A2B1-427559B60387}" srcOrd="2" destOrd="0" presId="urn:microsoft.com/office/officeart/2005/8/layout/orgChart1"/>
    <dgm:cxn modelId="{FFA55B28-8D01-459B-9650-B0833E819656}" type="presParOf" srcId="{32A07B05-C802-495D-B9C8-EE15AF0C83B0}" destId="{3E7AE41F-0072-40D9-8E22-AD2D99D5222B}" srcOrd="2" destOrd="0" presId="urn:microsoft.com/office/officeart/2005/8/layout/orgChart1"/>
    <dgm:cxn modelId="{C9EA9B21-9D52-4328-97AA-AEBCD2304009}" type="presParOf" srcId="{DDF29594-C81C-46DA-A1AF-B9FD51FB21C6}" destId="{9F7946F2-B71C-4999-ADEA-5AB8F516D5F1}" srcOrd="2" destOrd="0" presId="urn:microsoft.com/office/officeart/2005/8/layout/orgChart1"/>
    <dgm:cxn modelId="{B6D005FB-2974-4C07-8913-7153ED51EB25}" type="presParOf" srcId="{DDF29594-C81C-46DA-A1AF-B9FD51FB21C6}" destId="{30DA868F-68DC-4B78-B756-1BFED3B9FD66}" srcOrd="3" destOrd="0" presId="urn:microsoft.com/office/officeart/2005/8/layout/orgChart1"/>
    <dgm:cxn modelId="{D452B7B0-7CF1-4AE5-B81B-B1BE7C423285}" type="presParOf" srcId="{30DA868F-68DC-4B78-B756-1BFED3B9FD66}" destId="{5208DD2A-7C62-41B3-B39B-26D2EBC316D6}" srcOrd="0" destOrd="0" presId="urn:microsoft.com/office/officeart/2005/8/layout/orgChart1"/>
    <dgm:cxn modelId="{6CC08F2C-02E2-4AE2-A9BD-5316C7A1755A}" type="presParOf" srcId="{5208DD2A-7C62-41B3-B39B-26D2EBC316D6}" destId="{F8D6135B-EE48-4D38-99FD-1DCEB9AECEA2}" srcOrd="0" destOrd="0" presId="urn:microsoft.com/office/officeart/2005/8/layout/orgChart1"/>
    <dgm:cxn modelId="{3A5B6AE1-99F5-4C02-89B5-2CECD3887B75}" type="presParOf" srcId="{5208DD2A-7C62-41B3-B39B-26D2EBC316D6}" destId="{60109FE7-22B5-4A48-A732-EA296882ADE4}" srcOrd="1" destOrd="0" presId="urn:microsoft.com/office/officeart/2005/8/layout/orgChart1"/>
    <dgm:cxn modelId="{953EC5DD-4B1A-409C-9B1F-AA73A65EF8D8}" type="presParOf" srcId="{30DA868F-68DC-4B78-B756-1BFED3B9FD66}" destId="{97F6ED0E-C83F-4684-9DF4-57E5C3D97486}" srcOrd="1" destOrd="0" presId="urn:microsoft.com/office/officeart/2005/8/layout/orgChart1"/>
    <dgm:cxn modelId="{8638D202-F4A4-498D-AE8B-03719F778548}" type="presParOf" srcId="{97F6ED0E-C83F-4684-9DF4-57E5C3D97486}" destId="{11161C16-2B25-4364-A4BC-5BB0172B8EAB}" srcOrd="0" destOrd="0" presId="urn:microsoft.com/office/officeart/2005/8/layout/orgChart1"/>
    <dgm:cxn modelId="{CE500F04-92EF-439F-9200-97DB3A76A7B2}" type="presParOf" srcId="{97F6ED0E-C83F-4684-9DF4-57E5C3D97486}" destId="{79231B9C-A15A-4F23-B646-ED688A41CFA3}" srcOrd="1" destOrd="0" presId="urn:microsoft.com/office/officeart/2005/8/layout/orgChart1"/>
    <dgm:cxn modelId="{12B39D82-1EB2-4A2C-A3DA-13E51CD27049}" type="presParOf" srcId="{79231B9C-A15A-4F23-B646-ED688A41CFA3}" destId="{21EF780B-EB7E-45CF-A7F3-CC10F83FBAF7}" srcOrd="0" destOrd="0" presId="urn:microsoft.com/office/officeart/2005/8/layout/orgChart1"/>
    <dgm:cxn modelId="{0A79338D-1889-448D-9ED0-19C73A8450E2}" type="presParOf" srcId="{21EF780B-EB7E-45CF-A7F3-CC10F83FBAF7}" destId="{D9AF77C7-F584-4391-9200-FEB6A5402242}" srcOrd="0" destOrd="0" presId="urn:microsoft.com/office/officeart/2005/8/layout/orgChart1"/>
    <dgm:cxn modelId="{536F2766-64C0-4CA0-90AC-C8BD4EFC342C}" type="presParOf" srcId="{21EF780B-EB7E-45CF-A7F3-CC10F83FBAF7}" destId="{1EEE8BEA-65D6-42F8-A15E-27822A09FB05}" srcOrd="1" destOrd="0" presId="urn:microsoft.com/office/officeart/2005/8/layout/orgChart1"/>
    <dgm:cxn modelId="{E027419C-F49D-4D39-B15E-D7C3303F0EFC}" type="presParOf" srcId="{79231B9C-A15A-4F23-B646-ED688A41CFA3}" destId="{E198BB9D-7E67-4F55-A7B4-212D15443145}" srcOrd="1" destOrd="0" presId="urn:microsoft.com/office/officeart/2005/8/layout/orgChart1"/>
    <dgm:cxn modelId="{2DE33558-7383-4EB3-B6B6-20C50A0C4D36}" type="presParOf" srcId="{79231B9C-A15A-4F23-B646-ED688A41CFA3}" destId="{2E00A1A4-FB10-432B-BB23-C8AE48298D36}" srcOrd="2" destOrd="0" presId="urn:microsoft.com/office/officeart/2005/8/layout/orgChart1"/>
    <dgm:cxn modelId="{1DE89B6A-D795-4620-ADA5-216E191DB8E6}" type="presParOf" srcId="{97F6ED0E-C83F-4684-9DF4-57E5C3D97486}" destId="{6AA9A802-F98D-4844-AB1F-E5D769315D2C}" srcOrd="2" destOrd="0" presId="urn:microsoft.com/office/officeart/2005/8/layout/orgChart1"/>
    <dgm:cxn modelId="{A4F172FF-66C4-4CBB-8A93-919BE6E25710}" type="presParOf" srcId="{97F6ED0E-C83F-4684-9DF4-57E5C3D97486}" destId="{03D9D1F3-5D65-47AB-A046-0656BBCA4BF1}" srcOrd="3" destOrd="0" presId="urn:microsoft.com/office/officeart/2005/8/layout/orgChart1"/>
    <dgm:cxn modelId="{B3EA3EB9-83C6-4A1E-8DB9-9FF5C9176CFA}" type="presParOf" srcId="{03D9D1F3-5D65-47AB-A046-0656BBCA4BF1}" destId="{774D76A4-0E72-4704-866C-ACBAC97B0DD2}" srcOrd="0" destOrd="0" presId="urn:microsoft.com/office/officeart/2005/8/layout/orgChart1"/>
    <dgm:cxn modelId="{8F022A6C-B460-4209-BD6D-56E52DC04C04}" type="presParOf" srcId="{774D76A4-0E72-4704-866C-ACBAC97B0DD2}" destId="{2A879946-B717-4B80-82D8-5BEBDC4D9589}" srcOrd="0" destOrd="0" presId="urn:microsoft.com/office/officeart/2005/8/layout/orgChart1"/>
    <dgm:cxn modelId="{4C9C0427-82BD-4E95-9662-4CA2ABACDDE6}" type="presParOf" srcId="{774D76A4-0E72-4704-866C-ACBAC97B0DD2}" destId="{D206957F-A8E0-4D1A-AE02-29C1CEE7DB55}" srcOrd="1" destOrd="0" presId="urn:microsoft.com/office/officeart/2005/8/layout/orgChart1"/>
    <dgm:cxn modelId="{D5F1899C-E6AD-4B66-9F91-D7BE3862AC17}" type="presParOf" srcId="{03D9D1F3-5D65-47AB-A046-0656BBCA4BF1}" destId="{8879DF74-89A4-494A-8B76-7441045BD007}" srcOrd="1" destOrd="0" presId="urn:microsoft.com/office/officeart/2005/8/layout/orgChart1"/>
    <dgm:cxn modelId="{5D175164-C02F-40FD-9AE0-86B42729D077}" type="presParOf" srcId="{03D9D1F3-5D65-47AB-A046-0656BBCA4BF1}" destId="{E9CED5D2-BE5A-48D5-B540-882A19A7AE68}" srcOrd="2" destOrd="0" presId="urn:microsoft.com/office/officeart/2005/8/layout/orgChart1"/>
    <dgm:cxn modelId="{642A4DBC-050D-4837-90FA-38FAADA1800B}" type="presParOf" srcId="{30DA868F-68DC-4B78-B756-1BFED3B9FD66}" destId="{AED6642C-51AF-4385-AAF7-3873F6056A38}" srcOrd="2" destOrd="0" presId="urn:microsoft.com/office/officeart/2005/8/layout/orgChart1"/>
    <dgm:cxn modelId="{C9935657-29B7-4722-AC6A-F6B54828D836}" type="presParOf" srcId="{DDF29594-C81C-46DA-A1AF-B9FD51FB21C6}" destId="{62707205-01D9-4B50-81E5-B8E62E106285}" srcOrd="4" destOrd="0" presId="urn:microsoft.com/office/officeart/2005/8/layout/orgChart1"/>
    <dgm:cxn modelId="{1F4ED38E-4711-429A-AA56-D03E7B3B4290}" type="presParOf" srcId="{DDF29594-C81C-46DA-A1AF-B9FD51FB21C6}" destId="{E1B45811-75EE-476A-AA0E-12B5C5CD4B04}" srcOrd="5" destOrd="0" presId="urn:microsoft.com/office/officeart/2005/8/layout/orgChart1"/>
    <dgm:cxn modelId="{352C998C-D5FC-4F86-92B1-764FB92539C7}" type="presParOf" srcId="{E1B45811-75EE-476A-AA0E-12B5C5CD4B04}" destId="{38E421D2-401C-4BCE-9183-3BCA830AC7A1}" srcOrd="0" destOrd="0" presId="urn:microsoft.com/office/officeart/2005/8/layout/orgChart1"/>
    <dgm:cxn modelId="{002A8A24-5013-44C9-82D9-469409809C39}" type="presParOf" srcId="{38E421D2-401C-4BCE-9183-3BCA830AC7A1}" destId="{AA8913B3-9822-42C3-A4AA-08CBD3D0881A}" srcOrd="0" destOrd="0" presId="urn:microsoft.com/office/officeart/2005/8/layout/orgChart1"/>
    <dgm:cxn modelId="{D7BFE18F-88E6-405C-8CCD-133159CD83C4}" type="presParOf" srcId="{38E421D2-401C-4BCE-9183-3BCA830AC7A1}" destId="{F3D8D76A-DB45-4FA6-B707-AE74C6B609DC}" srcOrd="1" destOrd="0" presId="urn:microsoft.com/office/officeart/2005/8/layout/orgChart1"/>
    <dgm:cxn modelId="{DC7BCCB7-C149-4C43-9D74-DFE09ABBFB0C}" type="presParOf" srcId="{E1B45811-75EE-476A-AA0E-12B5C5CD4B04}" destId="{E6B736CD-75A0-4284-839F-16D25A553273}" srcOrd="1" destOrd="0" presId="urn:microsoft.com/office/officeart/2005/8/layout/orgChart1"/>
    <dgm:cxn modelId="{33E9A964-3FC2-4CFA-8E27-FDA557D58F55}" type="presParOf" srcId="{E6B736CD-75A0-4284-839F-16D25A553273}" destId="{D9503763-D888-4D19-9D75-83DBEAB6D9DA}" srcOrd="0" destOrd="0" presId="urn:microsoft.com/office/officeart/2005/8/layout/orgChart1"/>
    <dgm:cxn modelId="{5B3F45E0-74D6-44B0-A3B1-A746F93E52F4}" type="presParOf" srcId="{E6B736CD-75A0-4284-839F-16D25A553273}" destId="{D9EB3175-5675-4A29-96EA-6B1C48D40614}" srcOrd="1" destOrd="0" presId="urn:microsoft.com/office/officeart/2005/8/layout/orgChart1"/>
    <dgm:cxn modelId="{219B7C63-C04D-482F-9225-5587702DB6A7}" type="presParOf" srcId="{D9EB3175-5675-4A29-96EA-6B1C48D40614}" destId="{4D0362FE-17CA-4C91-8CA5-A522785E2CF4}" srcOrd="0" destOrd="0" presId="urn:microsoft.com/office/officeart/2005/8/layout/orgChart1"/>
    <dgm:cxn modelId="{484311B6-54D5-4C61-A6B4-258C96BE32BD}" type="presParOf" srcId="{4D0362FE-17CA-4C91-8CA5-A522785E2CF4}" destId="{DCDE1C3F-5884-449E-882E-CD6DE9692AA0}" srcOrd="0" destOrd="0" presId="urn:microsoft.com/office/officeart/2005/8/layout/orgChart1"/>
    <dgm:cxn modelId="{C553987C-5C53-48EA-9D53-B9FD230D6BBF}" type="presParOf" srcId="{4D0362FE-17CA-4C91-8CA5-A522785E2CF4}" destId="{3694C7A0-128D-4070-810D-7B45179371A8}" srcOrd="1" destOrd="0" presId="urn:microsoft.com/office/officeart/2005/8/layout/orgChart1"/>
    <dgm:cxn modelId="{62EE4C73-CBC8-4381-A2AA-0C60AC411EA9}" type="presParOf" srcId="{D9EB3175-5675-4A29-96EA-6B1C48D40614}" destId="{8548B1DF-09BB-4C16-B202-2959ECA4B3BD}" srcOrd="1" destOrd="0" presId="urn:microsoft.com/office/officeart/2005/8/layout/orgChart1"/>
    <dgm:cxn modelId="{AFAD07A6-0734-4A2D-A6F0-F0030DC1C1D3}" type="presParOf" srcId="{D9EB3175-5675-4A29-96EA-6B1C48D40614}" destId="{990AFC5A-D1A3-4BEB-B324-7EA102685EFF}" srcOrd="2" destOrd="0" presId="urn:microsoft.com/office/officeart/2005/8/layout/orgChart1"/>
    <dgm:cxn modelId="{756D26DF-B8CB-47E4-8D71-FEC1E79B256E}" type="presParOf" srcId="{E6B736CD-75A0-4284-839F-16D25A553273}" destId="{45751D93-B8D8-4631-9736-ADCA08DD9B29}" srcOrd="2" destOrd="0" presId="urn:microsoft.com/office/officeart/2005/8/layout/orgChart1"/>
    <dgm:cxn modelId="{AC111D5D-D511-461D-880B-5E035DF68EBD}" type="presParOf" srcId="{E6B736CD-75A0-4284-839F-16D25A553273}" destId="{081DC32B-57C0-414D-ADEF-6A1595EB30D5}" srcOrd="3" destOrd="0" presId="urn:microsoft.com/office/officeart/2005/8/layout/orgChart1"/>
    <dgm:cxn modelId="{374D5750-76EC-4170-8B54-ED68384FE93F}" type="presParOf" srcId="{081DC32B-57C0-414D-ADEF-6A1595EB30D5}" destId="{C2920E8E-66A9-403E-86D7-2D90F36562E3}" srcOrd="0" destOrd="0" presId="urn:microsoft.com/office/officeart/2005/8/layout/orgChart1"/>
    <dgm:cxn modelId="{0873B2E0-7E66-434A-BA3B-90EC1DBC956F}" type="presParOf" srcId="{C2920E8E-66A9-403E-86D7-2D90F36562E3}" destId="{14A3498B-71D7-4F67-9C9B-18FD03D54A7C}" srcOrd="0" destOrd="0" presId="urn:microsoft.com/office/officeart/2005/8/layout/orgChart1"/>
    <dgm:cxn modelId="{B6D06E92-C8A8-41D4-BC1C-0EB7DEC57EC3}" type="presParOf" srcId="{C2920E8E-66A9-403E-86D7-2D90F36562E3}" destId="{3BB46E1C-FA64-4196-A884-C9C3563AB9EA}" srcOrd="1" destOrd="0" presId="urn:microsoft.com/office/officeart/2005/8/layout/orgChart1"/>
    <dgm:cxn modelId="{F8CBFF27-ED0E-4372-9276-9D17ACF4A60E}" type="presParOf" srcId="{081DC32B-57C0-414D-ADEF-6A1595EB30D5}" destId="{E4E4CD00-DA28-4B70-AF26-28787D6D775F}" srcOrd="1" destOrd="0" presId="urn:microsoft.com/office/officeart/2005/8/layout/orgChart1"/>
    <dgm:cxn modelId="{6F947BF8-22F8-4C38-846C-EDCF7438DA2A}" type="presParOf" srcId="{081DC32B-57C0-414D-ADEF-6A1595EB30D5}" destId="{F4342D9A-88B4-483C-B6A7-902E81010FE8}" srcOrd="2" destOrd="0" presId="urn:microsoft.com/office/officeart/2005/8/layout/orgChart1"/>
    <dgm:cxn modelId="{8A98D4C0-35DB-4A3F-9298-8D433ECCB2D4}" type="presParOf" srcId="{E6B736CD-75A0-4284-839F-16D25A553273}" destId="{F471A05C-BFAE-415C-B4B7-A26811D37835}" srcOrd="4" destOrd="0" presId="urn:microsoft.com/office/officeart/2005/8/layout/orgChart1"/>
    <dgm:cxn modelId="{479E47C6-D03D-4C3B-B601-49E6B426F42F}" type="presParOf" srcId="{E6B736CD-75A0-4284-839F-16D25A553273}" destId="{2EB80688-6FEC-42A3-829E-3AA1BD506F43}" srcOrd="5" destOrd="0" presId="urn:microsoft.com/office/officeart/2005/8/layout/orgChart1"/>
    <dgm:cxn modelId="{9F0A4328-88EE-4148-B575-075464AB2182}" type="presParOf" srcId="{2EB80688-6FEC-42A3-829E-3AA1BD506F43}" destId="{8653DA38-19A6-4E3B-8A68-0E0228199029}" srcOrd="0" destOrd="0" presId="urn:microsoft.com/office/officeart/2005/8/layout/orgChart1"/>
    <dgm:cxn modelId="{BFE93D83-8777-42AC-8EDC-10EA5211D08C}" type="presParOf" srcId="{8653DA38-19A6-4E3B-8A68-0E0228199029}" destId="{14567785-6C10-4DA8-BDCD-DA844C80524F}" srcOrd="0" destOrd="0" presId="urn:microsoft.com/office/officeart/2005/8/layout/orgChart1"/>
    <dgm:cxn modelId="{B18BC49F-E5ED-4F8C-ABE3-5E2FE1A9E482}" type="presParOf" srcId="{8653DA38-19A6-4E3B-8A68-0E0228199029}" destId="{855CEF5D-EE35-4625-9D50-876769F5A760}" srcOrd="1" destOrd="0" presId="urn:microsoft.com/office/officeart/2005/8/layout/orgChart1"/>
    <dgm:cxn modelId="{3513BF8F-565F-47EB-A63F-12770500BC43}" type="presParOf" srcId="{2EB80688-6FEC-42A3-829E-3AA1BD506F43}" destId="{AB443E74-0AEF-429E-B664-EA25363DFBD9}" srcOrd="1" destOrd="0" presId="urn:microsoft.com/office/officeart/2005/8/layout/orgChart1"/>
    <dgm:cxn modelId="{BE284772-47BE-47BB-A96F-D8B569CC8627}" type="presParOf" srcId="{2EB80688-6FEC-42A3-829E-3AA1BD506F43}" destId="{E493BAEC-BB08-4271-8349-A40ED50823EC}" srcOrd="2" destOrd="0" presId="urn:microsoft.com/office/officeart/2005/8/layout/orgChart1"/>
    <dgm:cxn modelId="{263E56FB-00C1-44DF-BEC0-EAECD79264DF}" type="presParOf" srcId="{E6B736CD-75A0-4284-839F-16D25A553273}" destId="{0ABDF520-A301-40C3-B392-C2F0B4E8C8D8}" srcOrd="6" destOrd="0" presId="urn:microsoft.com/office/officeart/2005/8/layout/orgChart1"/>
    <dgm:cxn modelId="{BEEEFF37-DF83-413B-AC53-7B570F229007}" type="presParOf" srcId="{E6B736CD-75A0-4284-839F-16D25A553273}" destId="{D6DA301A-7925-4596-ACF3-440E2BEF5405}" srcOrd="7" destOrd="0" presId="urn:microsoft.com/office/officeart/2005/8/layout/orgChart1"/>
    <dgm:cxn modelId="{DF293278-3D55-4D62-B8F5-08DF37533DFE}" type="presParOf" srcId="{D6DA301A-7925-4596-ACF3-440E2BEF5405}" destId="{1AF2BE32-5771-4741-9872-B3D6F2F9B3A6}" srcOrd="0" destOrd="0" presId="urn:microsoft.com/office/officeart/2005/8/layout/orgChart1"/>
    <dgm:cxn modelId="{5509CB18-F485-458F-B353-BD6D8F73B994}" type="presParOf" srcId="{1AF2BE32-5771-4741-9872-B3D6F2F9B3A6}" destId="{7BE9A727-8522-457B-A706-E315D28FB887}" srcOrd="0" destOrd="0" presId="urn:microsoft.com/office/officeart/2005/8/layout/orgChart1"/>
    <dgm:cxn modelId="{CA5B8927-CB50-4474-AD4D-3552D15E6704}" type="presParOf" srcId="{1AF2BE32-5771-4741-9872-B3D6F2F9B3A6}" destId="{D2B58DDE-E867-44D5-8B26-A9B25CC9AD1D}" srcOrd="1" destOrd="0" presId="urn:microsoft.com/office/officeart/2005/8/layout/orgChart1"/>
    <dgm:cxn modelId="{5F523860-9AB7-4DDE-BCA6-0391E2F8F57B}" type="presParOf" srcId="{D6DA301A-7925-4596-ACF3-440E2BEF5405}" destId="{B067FE81-CD99-4051-8311-E544AF735BBA}" srcOrd="1" destOrd="0" presId="urn:microsoft.com/office/officeart/2005/8/layout/orgChart1"/>
    <dgm:cxn modelId="{B961154E-A681-4A31-8829-3031F58BAD70}" type="presParOf" srcId="{D6DA301A-7925-4596-ACF3-440E2BEF5405}" destId="{0FA6F2C8-69C5-4C6F-8080-88C335DC7174}" srcOrd="2" destOrd="0" presId="urn:microsoft.com/office/officeart/2005/8/layout/orgChart1"/>
    <dgm:cxn modelId="{D63DA6B1-9AF7-487E-BC05-98ABD8B873AA}" type="presParOf" srcId="{E1B45811-75EE-476A-AA0E-12B5C5CD4B04}" destId="{ADCCCA5C-1B10-4108-ACAD-BC1F9E1451A7}" srcOrd="2" destOrd="0" presId="urn:microsoft.com/office/officeart/2005/8/layout/orgChart1"/>
    <dgm:cxn modelId="{270DDA40-9BB3-4CA0-9E1A-6985FE0EE8EE}" type="presParOf" srcId="{DDF29594-C81C-46DA-A1AF-B9FD51FB21C6}" destId="{69B8632A-7C0E-4E6D-9D8F-8E0B1530EDDE}" srcOrd="6" destOrd="0" presId="urn:microsoft.com/office/officeart/2005/8/layout/orgChart1"/>
    <dgm:cxn modelId="{BED23663-5CAA-4B17-8B76-7A9FE4C9CC0A}" type="presParOf" srcId="{DDF29594-C81C-46DA-A1AF-B9FD51FB21C6}" destId="{90637C72-E139-4211-9F3A-B097109B6B73}" srcOrd="7" destOrd="0" presId="urn:microsoft.com/office/officeart/2005/8/layout/orgChart1"/>
    <dgm:cxn modelId="{FE5985B9-14C2-465F-99FC-41FFABEC72DC}" type="presParOf" srcId="{90637C72-E139-4211-9F3A-B097109B6B73}" destId="{B6DA1BA9-6D7A-4472-AB72-F43C695C735A}" srcOrd="0" destOrd="0" presId="urn:microsoft.com/office/officeart/2005/8/layout/orgChart1"/>
    <dgm:cxn modelId="{5365EEF5-B382-4119-8630-7300347F47CF}" type="presParOf" srcId="{B6DA1BA9-6D7A-4472-AB72-F43C695C735A}" destId="{F40270C3-AAE8-453F-AD0A-F024EED886CE}" srcOrd="0" destOrd="0" presId="urn:microsoft.com/office/officeart/2005/8/layout/orgChart1"/>
    <dgm:cxn modelId="{A1C67250-FCD2-490F-9A26-A2E265DD8D10}" type="presParOf" srcId="{B6DA1BA9-6D7A-4472-AB72-F43C695C735A}" destId="{022146F3-9121-4B1D-8BD3-5524929B987C}" srcOrd="1" destOrd="0" presId="urn:microsoft.com/office/officeart/2005/8/layout/orgChart1"/>
    <dgm:cxn modelId="{FAE9BBF8-DD16-4981-8214-E7C1EE4A7C49}" type="presParOf" srcId="{90637C72-E139-4211-9F3A-B097109B6B73}" destId="{2F5B5270-A723-448A-908A-A3EB645ACB0A}" srcOrd="1" destOrd="0" presId="urn:microsoft.com/office/officeart/2005/8/layout/orgChart1"/>
    <dgm:cxn modelId="{85BC068D-35EA-4477-BBF8-A3EB6925F0BB}" type="presParOf" srcId="{2F5B5270-A723-448A-908A-A3EB645ACB0A}" destId="{57297CB8-6A13-47CD-9609-1F9F3E71FBB6}" srcOrd="0" destOrd="0" presId="urn:microsoft.com/office/officeart/2005/8/layout/orgChart1"/>
    <dgm:cxn modelId="{11C0A866-2C96-4FA9-A855-388CE8E0207D}" type="presParOf" srcId="{2F5B5270-A723-448A-908A-A3EB645ACB0A}" destId="{3A19B109-4727-41B6-94D1-0B60503D1FC5}" srcOrd="1" destOrd="0" presId="urn:microsoft.com/office/officeart/2005/8/layout/orgChart1"/>
    <dgm:cxn modelId="{D6122333-DAB2-4CC4-BD9A-B9A5E3CC5714}" type="presParOf" srcId="{3A19B109-4727-41B6-94D1-0B60503D1FC5}" destId="{A0B2B500-B2CC-4455-8AF3-ECE177FA4B76}" srcOrd="0" destOrd="0" presId="urn:microsoft.com/office/officeart/2005/8/layout/orgChart1"/>
    <dgm:cxn modelId="{BF971E96-931B-45E8-AC8C-9A353FEECE89}" type="presParOf" srcId="{A0B2B500-B2CC-4455-8AF3-ECE177FA4B76}" destId="{1F833DE4-C7BB-422D-BABB-B0E0F4C3FB73}" srcOrd="0" destOrd="0" presId="urn:microsoft.com/office/officeart/2005/8/layout/orgChart1"/>
    <dgm:cxn modelId="{8D0CBD0D-13F8-4DFA-A4F3-919C6AD7BC47}" type="presParOf" srcId="{A0B2B500-B2CC-4455-8AF3-ECE177FA4B76}" destId="{00F84136-BB61-4781-93B9-11F4B24192A6}" srcOrd="1" destOrd="0" presId="urn:microsoft.com/office/officeart/2005/8/layout/orgChart1"/>
    <dgm:cxn modelId="{E3D2B0E3-ACC6-4DFC-B0A2-0AFE94385B7C}" type="presParOf" srcId="{3A19B109-4727-41B6-94D1-0B60503D1FC5}" destId="{3C5270FF-18C7-49FB-B9FD-AE9EE53CC5DA}" srcOrd="1" destOrd="0" presId="urn:microsoft.com/office/officeart/2005/8/layout/orgChart1"/>
    <dgm:cxn modelId="{B6092372-EE30-483D-8E16-2F04FA47B4F2}" type="presParOf" srcId="{3A19B109-4727-41B6-94D1-0B60503D1FC5}" destId="{782F21F8-61F9-400A-B9E8-862DA6A0358F}" srcOrd="2" destOrd="0" presId="urn:microsoft.com/office/officeart/2005/8/layout/orgChart1"/>
    <dgm:cxn modelId="{90D0E13A-3F18-4EE2-8A1A-B3696EFED836}" type="presParOf" srcId="{2F5B5270-A723-448A-908A-A3EB645ACB0A}" destId="{D08DD2AC-E4DB-4230-86A9-5A51E31B9163}" srcOrd="2" destOrd="0" presId="urn:microsoft.com/office/officeart/2005/8/layout/orgChart1"/>
    <dgm:cxn modelId="{23E35CC7-9D29-46A5-A087-A433EFCE0FF1}" type="presParOf" srcId="{2F5B5270-A723-448A-908A-A3EB645ACB0A}" destId="{85E042E3-0A4D-4E9D-8743-0C695B68EA36}" srcOrd="3" destOrd="0" presId="urn:microsoft.com/office/officeart/2005/8/layout/orgChart1"/>
    <dgm:cxn modelId="{64D5F68D-7FA0-454D-ACF2-7DAB39C981B7}" type="presParOf" srcId="{85E042E3-0A4D-4E9D-8743-0C695B68EA36}" destId="{549D2CCF-79E9-420B-8180-9351280620E6}" srcOrd="0" destOrd="0" presId="urn:microsoft.com/office/officeart/2005/8/layout/orgChart1"/>
    <dgm:cxn modelId="{E5349373-E249-4E68-9025-98BEE65B2D33}" type="presParOf" srcId="{549D2CCF-79E9-420B-8180-9351280620E6}" destId="{CA596FFF-2B56-4BFA-9989-7B793C6FFFE8}" srcOrd="0" destOrd="0" presId="urn:microsoft.com/office/officeart/2005/8/layout/orgChart1"/>
    <dgm:cxn modelId="{D73B0C3B-6D1C-44D8-97DD-A2267C33AC89}" type="presParOf" srcId="{549D2CCF-79E9-420B-8180-9351280620E6}" destId="{189885F0-42D4-493F-9C9F-4AEAD75F93A1}" srcOrd="1" destOrd="0" presId="urn:microsoft.com/office/officeart/2005/8/layout/orgChart1"/>
    <dgm:cxn modelId="{F1A487DF-0D8D-481E-AC7C-FB06479E9249}" type="presParOf" srcId="{85E042E3-0A4D-4E9D-8743-0C695B68EA36}" destId="{7FA55BFD-FFFB-4134-A4E2-1BD4CC21BB52}" srcOrd="1" destOrd="0" presId="urn:microsoft.com/office/officeart/2005/8/layout/orgChart1"/>
    <dgm:cxn modelId="{6BE8EC7F-65AF-4D76-8AC8-6FC6461F7F81}" type="presParOf" srcId="{85E042E3-0A4D-4E9D-8743-0C695B68EA36}" destId="{ADF86C14-9E4D-4FCD-963B-CAE3F72EF00B}" srcOrd="2" destOrd="0" presId="urn:microsoft.com/office/officeart/2005/8/layout/orgChart1"/>
    <dgm:cxn modelId="{651FDF18-EF9A-433E-A09B-44A405108D4B}" type="presParOf" srcId="{2F5B5270-A723-448A-908A-A3EB645ACB0A}" destId="{6CFC67DC-913F-48BB-AF6F-F940BF2CC50A}" srcOrd="4" destOrd="0" presId="urn:microsoft.com/office/officeart/2005/8/layout/orgChart1"/>
    <dgm:cxn modelId="{845A9479-20B0-44A7-B7F1-C44EADAB2FBA}" type="presParOf" srcId="{2F5B5270-A723-448A-908A-A3EB645ACB0A}" destId="{1F9A1E0C-8855-4B2E-9CB8-BBFE24B7B65A}" srcOrd="5" destOrd="0" presId="urn:microsoft.com/office/officeart/2005/8/layout/orgChart1"/>
    <dgm:cxn modelId="{D2317230-EDBA-458E-8B50-14E29E4410C7}" type="presParOf" srcId="{1F9A1E0C-8855-4B2E-9CB8-BBFE24B7B65A}" destId="{83770DA4-2710-4C2E-B242-4D5151283948}" srcOrd="0" destOrd="0" presId="urn:microsoft.com/office/officeart/2005/8/layout/orgChart1"/>
    <dgm:cxn modelId="{27CDDD5A-A432-4A6F-88C6-4ED3E5DBDE75}" type="presParOf" srcId="{83770DA4-2710-4C2E-B242-4D5151283948}" destId="{4B7803DF-9960-4F5A-B250-AC1401067AF9}" srcOrd="0" destOrd="0" presId="urn:microsoft.com/office/officeart/2005/8/layout/orgChart1"/>
    <dgm:cxn modelId="{B9345925-C671-4527-A765-6B3354AF0A16}" type="presParOf" srcId="{83770DA4-2710-4C2E-B242-4D5151283948}" destId="{D0155600-522D-4708-BD53-F909558C99E0}" srcOrd="1" destOrd="0" presId="urn:microsoft.com/office/officeart/2005/8/layout/orgChart1"/>
    <dgm:cxn modelId="{E24E6B91-17F4-4F7D-9141-BBF05C82C428}" type="presParOf" srcId="{1F9A1E0C-8855-4B2E-9CB8-BBFE24B7B65A}" destId="{7456E0A6-E408-4876-803C-F4540B514C5D}" srcOrd="1" destOrd="0" presId="urn:microsoft.com/office/officeart/2005/8/layout/orgChart1"/>
    <dgm:cxn modelId="{312F9859-DC75-4A50-B6AD-E414787A21F6}" type="presParOf" srcId="{1F9A1E0C-8855-4B2E-9CB8-BBFE24B7B65A}" destId="{874A5C82-4950-49BF-8AD1-074B4BC4B2F3}" srcOrd="2" destOrd="0" presId="urn:microsoft.com/office/officeart/2005/8/layout/orgChart1"/>
    <dgm:cxn modelId="{D0B55DA0-C976-4262-9D75-C4FD161FBE24}" type="presParOf" srcId="{90637C72-E139-4211-9F3A-B097109B6B73}" destId="{41A35E22-BA30-4086-B577-01BA9A362A97}" srcOrd="2" destOrd="0" presId="urn:microsoft.com/office/officeart/2005/8/layout/orgChart1"/>
    <dgm:cxn modelId="{8DFD9F78-BD5F-430D-A812-9318A4B268DF}" type="presParOf" srcId="{DDF29594-C81C-46DA-A1AF-B9FD51FB21C6}" destId="{FAF9C4F2-17C5-456B-881C-D6895AE5F18C}" srcOrd="8" destOrd="0" presId="urn:microsoft.com/office/officeart/2005/8/layout/orgChart1"/>
    <dgm:cxn modelId="{20635F29-C657-4603-84AB-F681CE95DAB9}" type="presParOf" srcId="{DDF29594-C81C-46DA-A1AF-B9FD51FB21C6}" destId="{1AFC2A08-BE5E-432C-BC96-D8E68A5A559F}" srcOrd="9" destOrd="0" presId="urn:microsoft.com/office/officeart/2005/8/layout/orgChart1"/>
    <dgm:cxn modelId="{4EA12F8B-0814-4ADE-B805-BC6058563CF7}" type="presParOf" srcId="{1AFC2A08-BE5E-432C-BC96-D8E68A5A559F}" destId="{9D95BD7D-DE8F-4A1A-8123-2E0DAE85D9C0}" srcOrd="0" destOrd="0" presId="urn:microsoft.com/office/officeart/2005/8/layout/orgChart1"/>
    <dgm:cxn modelId="{B98B90DD-BFD4-4393-8ED7-DD2F100B418E}" type="presParOf" srcId="{9D95BD7D-DE8F-4A1A-8123-2E0DAE85D9C0}" destId="{2010D05D-1334-413D-AC42-8F05C9721DDF}" srcOrd="0" destOrd="0" presId="urn:microsoft.com/office/officeart/2005/8/layout/orgChart1"/>
    <dgm:cxn modelId="{956268D4-88B7-4F79-8444-7BB5619A5B1A}" type="presParOf" srcId="{9D95BD7D-DE8F-4A1A-8123-2E0DAE85D9C0}" destId="{48426F35-21BE-4628-9B12-6E49081ECF91}" srcOrd="1" destOrd="0" presId="urn:microsoft.com/office/officeart/2005/8/layout/orgChart1"/>
    <dgm:cxn modelId="{0699DB90-593F-461D-9A9A-7B221C7F769E}" type="presParOf" srcId="{1AFC2A08-BE5E-432C-BC96-D8E68A5A559F}" destId="{37891AEF-3BDE-432F-AA73-646B1FA3CFB4}" srcOrd="1" destOrd="0" presId="urn:microsoft.com/office/officeart/2005/8/layout/orgChart1"/>
    <dgm:cxn modelId="{D2240591-BFB6-42CC-86CD-C6EFCC4907F7}" type="presParOf" srcId="{37891AEF-3BDE-432F-AA73-646B1FA3CFB4}" destId="{D84CFFFA-D0D4-4C29-B03E-6C3AE3E306D9}" srcOrd="0" destOrd="0" presId="urn:microsoft.com/office/officeart/2005/8/layout/orgChart1"/>
    <dgm:cxn modelId="{30691905-504D-4194-A981-1AE82AED4B1F}" type="presParOf" srcId="{37891AEF-3BDE-432F-AA73-646B1FA3CFB4}" destId="{17E35638-E03F-4E36-8760-E2BF77D55FE9}" srcOrd="1" destOrd="0" presId="urn:microsoft.com/office/officeart/2005/8/layout/orgChart1"/>
    <dgm:cxn modelId="{04989882-2A99-4B75-84D2-D178C3FB1BB7}" type="presParOf" srcId="{17E35638-E03F-4E36-8760-E2BF77D55FE9}" destId="{938267A1-3F1B-4C86-B045-62D4F23F9CA8}" srcOrd="0" destOrd="0" presId="urn:microsoft.com/office/officeart/2005/8/layout/orgChart1"/>
    <dgm:cxn modelId="{8022B3D3-34B2-4004-9D64-BBF4E7DCD96B}" type="presParOf" srcId="{938267A1-3F1B-4C86-B045-62D4F23F9CA8}" destId="{EFFD5383-A152-480C-A442-DBB888711B74}" srcOrd="0" destOrd="0" presId="urn:microsoft.com/office/officeart/2005/8/layout/orgChart1"/>
    <dgm:cxn modelId="{56173463-82DB-456E-BF70-58249C1A77CB}" type="presParOf" srcId="{938267A1-3F1B-4C86-B045-62D4F23F9CA8}" destId="{46AF2805-CD85-4C89-920A-72A369E8F580}" srcOrd="1" destOrd="0" presId="urn:microsoft.com/office/officeart/2005/8/layout/orgChart1"/>
    <dgm:cxn modelId="{E22A3492-50C5-4749-B28A-A500E1573D25}" type="presParOf" srcId="{17E35638-E03F-4E36-8760-E2BF77D55FE9}" destId="{F06BE412-EA7A-4682-8346-AFA002588782}" srcOrd="1" destOrd="0" presId="urn:microsoft.com/office/officeart/2005/8/layout/orgChart1"/>
    <dgm:cxn modelId="{BAF9730B-3CFC-46F0-8402-FD7425A66A5E}" type="presParOf" srcId="{17E35638-E03F-4E36-8760-E2BF77D55FE9}" destId="{3FA2C5FA-12A4-44A1-B81B-37FBCFB6B9A0}" srcOrd="2" destOrd="0" presId="urn:microsoft.com/office/officeart/2005/8/layout/orgChart1"/>
    <dgm:cxn modelId="{038E3577-8FEF-4344-8DDC-1A6D8DB29030}" type="presParOf" srcId="{37891AEF-3BDE-432F-AA73-646B1FA3CFB4}" destId="{3479FF81-A538-49B0-A261-4320548CA581}" srcOrd="2" destOrd="0" presId="urn:microsoft.com/office/officeart/2005/8/layout/orgChart1"/>
    <dgm:cxn modelId="{A9E3BAD8-1F2A-43B4-9391-290E1684B367}" type="presParOf" srcId="{37891AEF-3BDE-432F-AA73-646B1FA3CFB4}" destId="{FC96D17F-D064-42E2-8445-BF8E58F6DA65}" srcOrd="3" destOrd="0" presId="urn:microsoft.com/office/officeart/2005/8/layout/orgChart1"/>
    <dgm:cxn modelId="{71789B17-0705-44F4-B3DB-6400A8462B81}" type="presParOf" srcId="{FC96D17F-D064-42E2-8445-BF8E58F6DA65}" destId="{1F32A83A-90D2-4D92-9153-B1A168C1EEB4}" srcOrd="0" destOrd="0" presId="urn:microsoft.com/office/officeart/2005/8/layout/orgChart1"/>
    <dgm:cxn modelId="{4D53B213-CE6A-4928-81DE-A3050FBC554A}" type="presParOf" srcId="{1F32A83A-90D2-4D92-9153-B1A168C1EEB4}" destId="{A398AC1F-3FC1-45BA-8117-0A02038D7D99}" srcOrd="0" destOrd="0" presId="urn:microsoft.com/office/officeart/2005/8/layout/orgChart1"/>
    <dgm:cxn modelId="{6A24EF06-7D99-4F6C-9985-9617680AA674}" type="presParOf" srcId="{1F32A83A-90D2-4D92-9153-B1A168C1EEB4}" destId="{0584CF90-8237-4268-B24C-C31D5090DF72}" srcOrd="1" destOrd="0" presId="urn:microsoft.com/office/officeart/2005/8/layout/orgChart1"/>
    <dgm:cxn modelId="{82082B0A-E4AA-4786-B33F-7543511310D3}" type="presParOf" srcId="{FC96D17F-D064-42E2-8445-BF8E58F6DA65}" destId="{54E43B30-8AB6-4CA2-AD1A-B068EBF6FD0C}" srcOrd="1" destOrd="0" presId="urn:microsoft.com/office/officeart/2005/8/layout/orgChart1"/>
    <dgm:cxn modelId="{91669DED-6B89-4990-BA82-21EC40489D94}" type="presParOf" srcId="{FC96D17F-D064-42E2-8445-BF8E58F6DA65}" destId="{298B9F7E-9B67-4610-8E19-4CCB72CC3EC1}" srcOrd="2" destOrd="0" presId="urn:microsoft.com/office/officeart/2005/8/layout/orgChart1"/>
    <dgm:cxn modelId="{896419F9-0C04-4CAF-838E-0793BBBCD8F0}" type="presParOf" srcId="{37891AEF-3BDE-432F-AA73-646B1FA3CFB4}" destId="{D84FF6AE-3930-40F5-A7C8-BEE7376B51BD}" srcOrd="4" destOrd="0" presId="urn:microsoft.com/office/officeart/2005/8/layout/orgChart1"/>
    <dgm:cxn modelId="{08F2EB36-4899-4250-AC71-827C65C38E00}" type="presParOf" srcId="{37891AEF-3BDE-432F-AA73-646B1FA3CFB4}" destId="{877AB9E8-DD60-4177-B221-07E45A03CD01}" srcOrd="5" destOrd="0" presId="urn:microsoft.com/office/officeart/2005/8/layout/orgChart1"/>
    <dgm:cxn modelId="{8801DE54-0CF5-4BAC-AD17-0E94D34AE775}" type="presParOf" srcId="{877AB9E8-DD60-4177-B221-07E45A03CD01}" destId="{DA07BA60-502D-48C7-B1CB-D746362E1452}" srcOrd="0" destOrd="0" presId="urn:microsoft.com/office/officeart/2005/8/layout/orgChart1"/>
    <dgm:cxn modelId="{FFEC7B2E-B862-4AEE-A2E7-3DA9ABC36009}" type="presParOf" srcId="{DA07BA60-502D-48C7-B1CB-D746362E1452}" destId="{9A84D687-5BB6-42AE-B21D-DA18E382631C}" srcOrd="0" destOrd="0" presId="urn:microsoft.com/office/officeart/2005/8/layout/orgChart1"/>
    <dgm:cxn modelId="{80DA551A-74F3-4333-B543-4F10DDB92EBB}" type="presParOf" srcId="{DA07BA60-502D-48C7-B1CB-D746362E1452}" destId="{2A5C0B0B-0056-4BAE-AA25-C477FF29BE68}" srcOrd="1" destOrd="0" presId="urn:microsoft.com/office/officeart/2005/8/layout/orgChart1"/>
    <dgm:cxn modelId="{A726C1AC-EA00-474A-AF7E-607AA771CF7C}" type="presParOf" srcId="{877AB9E8-DD60-4177-B221-07E45A03CD01}" destId="{314D9787-6EB5-4474-AD0F-F97C99DCA293}" srcOrd="1" destOrd="0" presId="urn:microsoft.com/office/officeart/2005/8/layout/orgChart1"/>
    <dgm:cxn modelId="{AFA26E54-783B-4E32-BA24-A95E7C266282}" type="presParOf" srcId="{877AB9E8-DD60-4177-B221-07E45A03CD01}" destId="{5F460285-1F48-4CBA-ADF0-8D84F9EF4C7F}" srcOrd="2" destOrd="0" presId="urn:microsoft.com/office/officeart/2005/8/layout/orgChart1"/>
    <dgm:cxn modelId="{8C0F019D-A17B-4162-B40B-F8ED0DEC711C}" type="presParOf" srcId="{1AFC2A08-BE5E-432C-BC96-D8E68A5A559F}" destId="{1598113E-B2CD-4A63-940E-2569EF5FABDA}" srcOrd="2" destOrd="0" presId="urn:microsoft.com/office/officeart/2005/8/layout/orgChart1"/>
    <dgm:cxn modelId="{CFFC1728-219B-4B1E-A405-00C5ED82D229}" type="presParOf" srcId="{DDF29594-C81C-46DA-A1AF-B9FD51FB21C6}" destId="{5695BCBD-8704-4096-AFB3-DCA3D3CA9086}" srcOrd="10" destOrd="0" presId="urn:microsoft.com/office/officeart/2005/8/layout/orgChart1"/>
    <dgm:cxn modelId="{36BC189C-9CE2-43E8-8533-1CDB107ADCFB}" type="presParOf" srcId="{DDF29594-C81C-46DA-A1AF-B9FD51FB21C6}" destId="{CC7B1643-F5FC-43B3-B749-CD3B23309489}" srcOrd="11" destOrd="0" presId="urn:microsoft.com/office/officeart/2005/8/layout/orgChart1"/>
    <dgm:cxn modelId="{C53D49E2-6EA8-4163-B450-B703B86F0D02}" type="presParOf" srcId="{CC7B1643-F5FC-43B3-B749-CD3B23309489}" destId="{68EB292D-2ECF-4C68-A82B-4FB250F2DE14}" srcOrd="0" destOrd="0" presId="urn:microsoft.com/office/officeart/2005/8/layout/orgChart1"/>
    <dgm:cxn modelId="{E088A051-89EF-4612-A3E5-C720DB58D941}" type="presParOf" srcId="{68EB292D-2ECF-4C68-A82B-4FB250F2DE14}" destId="{221EDB48-14B4-4BD8-8C7D-2E9FB53C11E4}" srcOrd="0" destOrd="0" presId="urn:microsoft.com/office/officeart/2005/8/layout/orgChart1"/>
    <dgm:cxn modelId="{F6AB835D-8C78-46E1-96DD-52D4E0E10F83}" type="presParOf" srcId="{68EB292D-2ECF-4C68-A82B-4FB250F2DE14}" destId="{0E3C01F0-82B3-4AC7-9E01-0BE0C6224321}" srcOrd="1" destOrd="0" presId="urn:microsoft.com/office/officeart/2005/8/layout/orgChart1"/>
    <dgm:cxn modelId="{07A7629F-47FF-4733-BD65-6DBA9405C9D3}" type="presParOf" srcId="{CC7B1643-F5FC-43B3-B749-CD3B23309489}" destId="{79B97BD8-BB99-4420-A52F-6ECED207A9A4}" srcOrd="1" destOrd="0" presId="urn:microsoft.com/office/officeart/2005/8/layout/orgChart1"/>
    <dgm:cxn modelId="{479E1D13-FE70-405C-A6A7-919563188A85}" type="presParOf" srcId="{79B97BD8-BB99-4420-A52F-6ECED207A9A4}" destId="{EF65F23B-B288-41DC-B439-809E4D5904C9}" srcOrd="0" destOrd="0" presId="urn:microsoft.com/office/officeart/2005/8/layout/orgChart1"/>
    <dgm:cxn modelId="{7A2E61F9-C033-4669-9C1A-2B0735FB5142}" type="presParOf" srcId="{79B97BD8-BB99-4420-A52F-6ECED207A9A4}" destId="{A14D3681-0C89-4F03-B9B4-86FF36D2FC06}" srcOrd="1" destOrd="0" presId="urn:microsoft.com/office/officeart/2005/8/layout/orgChart1"/>
    <dgm:cxn modelId="{5ECFDBCA-61A1-49E5-AEE0-D1A3777F775C}" type="presParOf" srcId="{A14D3681-0C89-4F03-B9B4-86FF36D2FC06}" destId="{BD1FC2C7-74B3-452B-883B-4E9720EFEE13}" srcOrd="0" destOrd="0" presId="urn:microsoft.com/office/officeart/2005/8/layout/orgChart1"/>
    <dgm:cxn modelId="{5FE615F2-F002-4ABC-B9CE-AE898F84D93D}" type="presParOf" srcId="{BD1FC2C7-74B3-452B-883B-4E9720EFEE13}" destId="{C1D41991-2CEB-4F14-BE1C-EE71F90598E4}" srcOrd="0" destOrd="0" presId="urn:microsoft.com/office/officeart/2005/8/layout/orgChart1"/>
    <dgm:cxn modelId="{70B639B3-8D03-4291-BF5E-14A9161C9E61}" type="presParOf" srcId="{BD1FC2C7-74B3-452B-883B-4E9720EFEE13}" destId="{606ABB64-0700-4F19-B2A1-1301AACD229D}" srcOrd="1" destOrd="0" presId="urn:microsoft.com/office/officeart/2005/8/layout/orgChart1"/>
    <dgm:cxn modelId="{FDC7888C-04BC-4BFC-8FB7-A3B0186784B6}" type="presParOf" srcId="{A14D3681-0C89-4F03-B9B4-86FF36D2FC06}" destId="{EB18A525-F6A5-4C5B-93E5-841F3CA3B3DB}" srcOrd="1" destOrd="0" presId="urn:microsoft.com/office/officeart/2005/8/layout/orgChart1"/>
    <dgm:cxn modelId="{D7E206CC-C418-4D10-9FE8-2CD4AA4FC78C}" type="presParOf" srcId="{A14D3681-0C89-4F03-B9B4-86FF36D2FC06}" destId="{A98AAD44-6BDC-49B3-AC5B-02C147977190}" srcOrd="2" destOrd="0" presId="urn:microsoft.com/office/officeart/2005/8/layout/orgChart1"/>
    <dgm:cxn modelId="{E2F7C58B-0A3D-4608-A88E-1842AEFB8F17}" type="presParOf" srcId="{79B97BD8-BB99-4420-A52F-6ECED207A9A4}" destId="{7B3E9E97-E083-47F8-8A47-94B3DACCBFB0}" srcOrd="2" destOrd="0" presId="urn:microsoft.com/office/officeart/2005/8/layout/orgChart1"/>
    <dgm:cxn modelId="{9095F793-CDE1-4098-81A3-8F8D569BBF89}" type="presParOf" srcId="{79B97BD8-BB99-4420-A52F-6ECED207A9A4}" destId="{4E5ACFAB-1D16-46D0-99BA-41C562D2AF21}" srcOrd="3" destOrd="0" presId="urn:microsoft.com/office/officeart/2005/8/layout/orgChart1"/>
    <dgm:cxn modelId="{35D020E2-4C91-4AE2-8871-38B6B11D4BD2}" type="presParOf" srcId="{4E5ACFAB-1D16-46D0-99BA-41C562D2AF21}" destId="{E5B4B45E-61B1-43DE-B550-9DFDC687794B}" srcOrd="0" destOrd="0" presId="urn:microsoft.com/office/officeart/2005/8/layout/orgChart1"/>
    <dgm:cxn modelId="{51FBB48D-6783-48FB-8AAD-A2824BB5DD1E}" type="presParOf" srcId="{E5B4B45E-61B1-43DE-B550-9DFDC687794B}" destId="{631AD7E1-03D6-41DC-BB26-8549F6EB2AE6}" srcOrd="0" destOrd="0" presId="urn:microsoft.com/office/officeart/2005/8/layout/orgChart1"/>
    <dgm:cxn modelId="{F9BDC9CD-7E1A-49A1-BF2B-FDBEFDA0D98A}" type="presParOf" srcId="{E5B4B45E-61B1-43DE-B550-9DFDC687794B}" destId="{3954BEE3-A6BC-434F-8CDE-AE3B26B99591}" srcOrd="1" destOrd="0" presId="urn:microsoft.com/office/officeart/2005/8/layout/orgChart1"/>
    <dgm:cxn modelId="{9483BE18-F03F-4902-854C-62293A9CEB18}" type="presParOf" srcId="{4E5ACFAB-1D16-46D0-99BA-41C562D2AF21}" destId="{C8E49FF4-2EAF-4619-BDF4-3DC43F1BC9E8}" srcOrd="1" destOrd="0" presId="urn:microsoft.com/office/officeart/2005/8/layout/orgChart1"/>
    <dgm:cxn modelId="{0FEB262B-9ECB-43FD-A0B9-ED576D903DC1}" type="presParOf" srcId="{4E5ACFAB-1D16-46D0-99BA-41C562D2AF21}" destId="{FC014A1D-89AD-4C4F-86DF-A8626C89FAA6}" srcOrd="2" destOrd="0" presId="urn:microsoft.com/office/officeart/2005/8/layout/orgChart1"/>
    <dgm:cxn modelId="{BF326A51-A5E4-4B8F-9F8E-232469D9DC1C}" type="presParOf" srcId="{CC7B1643-F5FC-43B3-B749-CD3B23309489}" destId="{D9D7A1FD-0C29-49DC-ADA4-A2AECF48793D}" srcOrd="2" destOrd="0" presId="urn:microsoft.com/office/officeart/2005/8/layout/orgChart1"/>
    <dgm:cxn modelId="{1E8326F9-3B49-4BDA-9F35-686D0A684B3C}" type="presParOf" srcId="{4FFC5B3B-070E-478A-9375-A406F4B97585}" destId="{56AEE99D-DB56-4DCB-B655-0C1D971AE8C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E9E97-E083-47F8-8A47-94B3DACCBFB0}">
      <dsp:nvSpPr>
        <dsp:cNvPr id="0" name=""/>
        <dsp:cNvSpPr/>
      </dsp:nvSpPr>
      <dsp:spPr>
        <a:xfrm>
          <a:off x="11013143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5F23B-B288-41DC-B439-809E4D5904C9}">
      <dsp:nvSpPr>
        <dsp:cNvPr id="0" name=""/>
        <dsp:cNvSpPr/>
      </dsp:nvSpPr>
      <dsp:spPr>
        <a:xfrm>
          <a:off x="11013143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5BCBD-8704-4096-AFB3-DCA3D3CA9086}">
      <dsp:nvSpPr>
        <dsp:cNvPr id="0" name=""/>
        <dsp:cNvSpPr/>
      </dsp:nvSpPr>
      <dsp:spPr>
        <a:xfrm>
          <a:off x="6752068" y="770147"/>
          <a:ext cx="4909073" cy="343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816"/>
              </a:lnTo>
              <a:lnTo>
                <a:pt x="4909073" y="171816"/>
              </a:lnTo>
              <a:lnTo>
                <a:pt x="4909073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FF6AE-3930-40F5-A7C8-BEE7376B51BD}">
      <dsp:nvSpPr>
        <dsp:cNvPr id="0" name=""/>
        <dsp:cNvSpPr/>
      </dsp:nvSpPr>
      <dsp:spPr>
        <a:xfrm>
          <a:off x="9049513" y="1882844"/>
          <a:ext cx="242999" cy="29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560"/>
              </a:lnTo>
              <a:lnTo>
                <a:pt x="242999" y="2953560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9FF81-A538-49B0-A261-4320548CA581}">
      <dsp:nvSpPr>
        <dsp:cNvPr id="0" name=""/>
        <dsp:cNvSpPr/>
      </dsp:nvSpPr>
      <dsp:spPr>
        <a:xfrm>
          <a:off x="9049513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CFFFA-D0D4-4C29-B03E-6C3AE3E306D9}">
      <dsp:nvSpPr>
        <dsp:cNvPr id="0" name=""/>
        <dsp:cNvSpPr/>
      </dsp:nvSpPr>
      <dsp:spPr>
        <a:xfrm>
          <a:off x="9049513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9C4F2-17C5-456B-881C-D6895AE5F18C}">
      <dsp:nvSpPr>
        <dsp:cNvPr id="0" name=""/>
        <dsp:cNvSpPr/>
      </dsp:nvSpPr>
      <dsp:spPr>
        <a:xfrm>
          <a:off x="6752068" y="770147"/>
          <a:ext cx="2945443" cy="343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816"/>
              </a:lnTo>
              <a:lnTo>
                <a:pt x="2945443" y="171816"/>
              </a:lnTo>
              <a:lnTo>
                <a:pt x="2945443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C67DC-913F-48BB-AF6F-F940BF2CC50A}">
      <dsp:nvSpPr>
        <dsp:cNvPr id="0" name=""/>
        <dsp:cNvSpPr/>
      </dsp:nvSpPr>
      <dsp:spPr>
        <a:xfrm>
          <a:off x="7085884" y="1882844"/>
          <a:ext cx="242999" cy="29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560"/>
              </a:lnTo>
              <a:lnTo>
                <a:pt x="242999" y="2953560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DD2AC-E4DB-4230-86A9-5A51E31B9163}">
      <dsp:nvSpPr>
        <dsp:cNvPr id="0" name=""/>
        <dsp:cNvSpPr/>
      </dsp:nvSpPr>
      <dsp:spPr>
        <a:xfrm>
          <a:off x="7085884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97CB8-6A13-47CD-9609-1F9F3E71FBB6}">
      <dsp:nvSpPr>
        <dsp:cNvPr id="0" name=""/>
        <dsp:cNvSpPr/>
      </dsp:nvSpPr>
      <dsp:spPr>
        <a:xfrm>
          <a:off x="7085884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8632A-7C0E-4E6D-9D8F-8E0B1530EDDE}">
      <dsp:nvSpPr>
        <dsp:cNvPr id="0" name=""/>
        <dsp:cNvSpPr/>
      </dsp:nvSpPr>
      <dsp:spPr>
        <a:xfrm>
          <a:off x="6752068" y="770147"/>
          <a:ext cx="981814" cy="343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816"/>
              </a:lnTo>
              <a:lnTo>
                <a:pt x="981814" y="171816"/>
              </a:lnTo>
              <a:lnTo>
                <a:pt x="981814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DF520-A301-40C3-B392-C2F0B4E8C8D8}">
      <dsp:nvSpPr>
        <dsp:cNvPr id="0" name=""/>
        <dsp:cNvSpPr/>
      </dsp:nvSpPr>
      <dsp:spPr>
        <a:xfrm>
          <a:off x="5122255" y="1882844"/>
          <a:ext cx="242999" cy="4066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6257"/>
              </a:lnTo>
              <a:lnTo>
                <a:pt x="242999" y="4066257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1A05C-BFAE-415C-B4B7-A26811D37835}">
      <dsp:nvSpPr>
        <dsp:cNvPr id="0" name=""/>
        <dsp:cNvSpPr/>
      </dsp:nvSpPr>
      <dsp:spPr>
        <a:xfrm>
          <a:off x="5122255" y="1882844"/>
          <a:ext cx="242999" cy="29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560"/>
              </a:lnTo>
              <a:lnTo>
                <a:pt x="242999" y="2953560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51D93-B8D8-4631-9736-ADCA08DD9B29}">
      <dsp:nvSpPr>
        <dsp:cNvPr id="0" name=""/>
        <dsp:cNvSpPr/>
      </dsp:nvSpPr>
      <dsp:spPr>
        <a:xfrm>
          <a:off x="5122255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03763-D888-4D19-9D75-83DBEAB6D9DA}">
      <dsp:nvSpPr>
        <dsp:cNvPr id="0" name=""/>
        <dsp:cNvSpPr/>
      </dsp:nvSpPr>
      <dsp:spPr>
        <a:xfrm>
          <a:off x="5122255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07205-01D9-4B50-81E5-B8E62E106285}">
      <dsp:nvSpPr>
        <dsp:cNvPr id="0" name=""/>
        <dsp:cNvSpPr/>
      </dsp:nvSpPr>
      <dsp:spPr>
        <a:xfrm>
          <a:off x="5770254" y="770147"/>
          <a:ext cx="981814" cy="343632"/>
        </a:xfrm>
        <a:custGeom>
          <a:avLst/>
          <a:gdLst/>
          <a:ahLst/>
          <a:cxnLst/>
          <a:rect l="0" t="0" r="0" b="0"/>
          <a:pathLst>
            <a:path>
              <a:moveTo>
                <a:pt x="981814" y="0"/>
              </a:moveTo>
              <a:lnTo>
                <a:pt x="981814" y="171816"/>
              </a:lnTo>
              <a:lnTo>
                <a:pt x="0" y="171816"/>
              </a:lnTo>
              <a:lnTo>
                <a:pt x="0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9A802-F98D-4844-AB1F-E5D769315D2C}">
      <dsp:nvSpPr>
        <dsp:cNvPr id="0" name=""/>
        <dsp:cNvSpPr/>
      </dsp:nvSpPr>
      <dsp:spPr>
        <a:xfrm>
          <a:off x="3158626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61C16-2B25-4364-A4BC-5BB0172B8EAB}">
      <dsp:nvSpPr>
        <dsp:cNvPr id="0" name=""/>
        <dsp:cNvSpPr/>
      </dsp:nvSpPr>
      <dsp:spPr>
        <a:xfrm>
          <a:off x="3158626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946F2-B71C-4999-ADEA-5AB8F516D5F1}">
      <dsp:nvSpPr>
        <dsp:cNvPr id="0" name=""/>
        <dsp:cNvSpPr/>
      </dsp:nvSpPr>
      <dsp:spPr>
        <a:xfrm>
          <a:off x="3806624" y="770147"/>
          <a:ext cx="2945443" cy="343632"/>
        </a:xfrm>
        <a:custGeom>
          <a:avLst/>
          <a:gdLst/>
          <a:ahLst/>
          <a:cxnLst/>
          <a:rect l="0" t="0" r="0" b="0"/>
          <a:pathLst>
            <a:path>
              <a:moveTo>
                <a:pt x="2945443" y="0"/>
              </a:moveTo>
              <a:lnTo>
                <a:pt x="2945443" y="171816"/>
              </a:lnTo>
              <a:lnTo>
                <a:pt x="0" y="171816"/>
              </a:lnTo>
              <a:lnTo>
                <a:pt x="0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F28DB-B451-48A4-8626-4C724D12277D}">
      <dsp:nvSpPr>
        <dsp:cNvPr id="0" name=""/>
        <dsp:cNvSpPr/>
      </dsp:nvSpPr>
      <dsp:spPr>
        <a:xfrm>
          <a:off x="1194996" y="1882844"/>
          <a:ext cx="242999" cy="4066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6257"/>
              </a:lnTo>
              <a:lnTo>
                <a:pt x="242999" y="4066257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01C5E-2E1B-4133-A907-F3C49D37F4B4}">
      <dsp:nvSpPr>
        <dsp:cNvPr id="0" name=""/>
        <dsp:cNvSpPr/>
      </dsp:nvSpPr>
      <dsp:spPr>
        <a:xfrm>
          <a:off x="1194996" y="1882844"/>
          <a:ext cx="242999" cy="29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560"/>
              </a:lnTo>
              <a:lnTo>
                <a:pt x="242999" y="2953560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E5749-AA54-430D-A72F-80DDCF44CF4B}">
      <dsp:nvSpPr>
        <dsp:cNvPr id="0" name=""/>
        <dsp:cNvSpPr/>
      </dsp:nvSpPr>
      <dsp:spPr>
        <a:xfrm>
          <a:off x="1194996" y="1882844"/>
          <a:ext cx="242999" cy="1840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862"/>
              </a:lnTo>
              <a:lnTo>
                <a:pt x="242999" y="184086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38E5C-E007-44B5-B6E2-FBFF0B2808B4}">
      <dsp:nvSpPr>
        <dsp:cNvPr id="0" name=""/>
        <dsp:cNvSpPr/>
      </dsp:nvSpPr>
      <dsp:spPr>
        <a:xfrm>
          <a:off x="1194996" y="1882844"/>
          <a:ext cx="242999" cy="728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164"/>
              </a:lnTo>
              <a:lnTo>
                <a:pt x="242999" y="728164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5AC40-14EE-4511-8259-2990EC46B54B}">
      <dsp:nvSpPr>
        <dsp:cNvPr id="0" name=""/>
        <dsp:cNvSpPr/>
      </dsp:nvSpPr>
      <dsp:spPr>
        <a:xfrm>
          <a:off x="1842995" y="770147"/>
          <a:ext cx="4909073" cy="343632"/>
        </a:xfrm>
        <a:custGeom>
          <a:avLst/>
          <a:gdLst/>
          <a:ahLst/>
          <a:cxnLst/>
          <a:rect l="0" t="0" r="0" b="0"/>
          <a:pathLst>
            <a:path>
              <a:moveTo>
                <a:pt x="4909073" y="0"/>
              </a:moveTo>
              <a:lnTo>
                <a:pt x="4909073" y="171816"/>
              </a:lnTo>
              <a:lnTo>
                <a:pt x="0" y="171816"/>
              </a:lnTo>
              <a:lnTo>
                <a:pt x="0" y="343632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07BF7-4F61-4B7A-B51A-75548E4E490B}">
      <dsp:nvSpPr>
        <dsp:cNvPr id="0" name=""/>
        <dsp:cNvSpPr/>
      </dsp:nvSpPr>
      <dsp:spPr>
        <a:xfrm>
          <a:off x="5942070" y="1081"/>
          <a:ext cx="1619997" cy="769065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sp:txBody>
      <dsp:txXfrm>
        <a:off x="5979613" y="38624"/>
        <a:ext cx="1544911" cy="693979"/>
      </dsp:txXfrm>
    </dsp:sp>
    <dsp:sp modelId="{C8F92A6D-E2F6-47DF-BEDB-E415513391C8}">
      <dsp:nvSpPr>
        <dsp:cNvPr id="0" name=""/>
        <dsp:cNvSpPr/>
      </dsp:nvSpPr>
      <dsp:spPr>
        <a:xfrm>
          <a:off x="1032997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sp:txBody>
      <dsp:txXfrm>
        <a:off x="1070540" y="1151322"/>
        <a:ext cx="1544911" cy="693979"/>
      </dsp:txXfrm>
    </dsp:sp>
    <dsp:sp modelId="{1B3D4192-9879-45B1-A8DA-907BB60B94E6}">
      <dsp:nvSpPr>
        <dsp:cNvPr id="0" name=""/>
        <dsp:cNvSpPr/>
      </dsp:nvSpPr>
      <dsp:spPr>
        <a:xfrm>
          <a:off x="1437996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社大簡介</a:t>
          </a:r>
        </a:p>
      </dsp:txBody>
      <dsp:txXfrm>
        <a:off x="1475539" y="2264020"/>
        <a:ext cx="1544911" cy="693979"/>
      </dsp:txXfrm>
    </dsp:sp>
    <dsp:sp modelId="{31517120-25F8-4A94-A40C-7966F313F705}">
      <dsp:nvSpPr>
        <dsp:cNvPr id="0" name=""/>
        <dsp:cNvSpPr/>
      </dsp:nvSpPr>
      <dsp:spPr>
        <a:xfrm>
          <a:off x="1437996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行政組織</a:t>
          </a:r>
        </a:p>
      </dsp:txBody>
      <dsp:txXfrm>
        <a:off x="1475539" y="3376717"/>
        <a:ext cx="1544911" cy="693979"/>
      </dsp:txXfrm>
    </dsp:sp>
    <dsp:sp modelId="{16E35F55-9471-4411-A0FE-35D7CC83F463}">
      <dsp:nvSpPr>
        <dsp:cNvPr id="0" name=""/>
        <dsp:cNvSpPr/>
      </dsp:nvSpPr>
      <dsp:spPr>
        <a:xfrm>
          <a:off x="1437996" y="4451872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校園平面圖</a:t>
          </a:r>
        </a:p>
      </dsp:txBody>
      <dsp:txXfrm>
        <a:off x="1475539" y="4489415"/>
        <a:ext cx="1544911" cy="693979"/>
      </dsp:txXfrm>
    </dsp:sp>
    <dsp:sp modelId="{C0941A5A-FD00-4D7A-9647-F8C27563ACD0}">
      <dsp:nvSpPr>
        <dsp:cNvPr id="0" name=""/>
        <dsp:cNvSpPr/>
      </dsp:nvSpPr>
      <dsp:spPr>
        <a:xfrm>
          <a:off x="1437996" y="5564569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交通資訊</a:t>
          </a:r>
        </a:p>
      </dsp:txBody>
      <dsp:txXfrm>
        <a:off x="1475539" y="5602112"/>
        <a:ext cx="1544911" cy="693979"/>
      </dsp:txXfrm>
    </dsp:sp>
    <dsp:sp modelId="{F8D6135B-EE48-4D38-99FD-1DCEB9AECEA2}">
      <dsp:nvSpPr>
        <dsp:cNvPr id="0" name=""/>
        <dsp:cNvSpPr/>
      </dsp:nvSpPr>
      <dsp:spPr>
        <a:xfrm>
          <a:off x="2996626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最新消息</a:t>
          </a:r>
        </a:p>
      </dsp:txBody>
      <dsp:txXfrm>
        <a:off x="3034169" y="1151322"/>
        <a:ext cx="1544911" cy="693979"/>
      </dsp:txXfrm>
    </dsp:sp>
    <dsp:sp modelId="{D9AF77C7-F584-4391-9200-FEB6A5402242}">
      <dsp:nvSpPr>
        <dsp:cNvPr id="0" name=""/>
        <dsp:cNvSpPr/>
      </dsp:nvSpPr>
      <dsp:spPr>
        <a:xfrm>
          <a:off x="3401625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招生訊息</a:t>
          </a:r>
        </a:p>
      </dsp:txBody>
      <dsp:txXfrm>
        <a:off x="3439168" y="2264020"/>
        <a:ext cx="1544911" cy="693979"/>
      </dsp:txXfrm>
    </dsp:sp>
    <dsp:sp modelId="{2A879946-B717-4B80-82D8-5BEBDC4D9589}">
      <dsp:nvSpPr>
        <dsp:cNvPr id="0" name=""/>
        <dsp:cNvSpPr/>
      </dsp:nvSpPr>
      <dsp:spPr>
        <a:xfrm>
          <a:off x="3401625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活動訊息</a:t>
          </a:r>
        </a:p>
      </dsp:txBody>
      <dsp:txXfrm>
        <a:off x="3439168" y="3376717"/>
        <a:ext cx="1544911" cy="693979"/>
      </dsp:txXfrm>
    </dsp:sp>
    <dsp:sp modelId="{AA8913B3-9822-42C3-A4AA-08CBD3D0881A}">
      <dsp:nvSpPr>
        <dsp:cNvPr id="0" name=""/>
        <dsp:cNvSpPr/>
      </dsp:nvSpPr>
      <dsp:spPr>
        <a:xfrm>
          <a:off x="4960255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課程專區</a:t>
          </a:r>
        </a:p>
      </dsp:txBody>
      <dsp:txXfrm>
        <a:off x="4997798" y="1151322"/>
        <a:ext cx="1544911" cy="693979"/>
      </dsp:txXfrm>
    </dsp:sp>
    <dsp:sp modelId="{DCDE1C3F-5884-449E-882E-CD6DE9692AA0}">
      <dsp:nvSpPr>
        <dsp:cNvPr id="0" name=""/>
        <dsp:cNvSpPr/>
      </dsp:nvSpPr>
      <dsp:spPr>
        <a:xfrm>
          <a:off x="5365254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課程資訊</a:t>
          </a:r>
        </a:p>
      </dsp:txBody>
      <dsp:txXfrm>
        <a:off x="5402797" y="2264020"/>
        <a:ext cx="1544911" cy="693979"/>
      </dsp:txXfrm>
    </dsp:sp>
    <dsp:sp modelId="{14A3498B-71D7-4F67-9C9B-18FD03D54A7C}">
      <dsp:nvSpPr>
        <dsp:cNvPr id="0" name=""/>
        <dsp:cNvSpPr/>
      </dsp:nvSpPr>
      <dsp:spPr>
        <a:xfrm>
          <a:off x="5365254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報名資訊</a:t>
          </a:r>
        </a:p>
      </dsp:txBody>
      <dsp:txXfrm>
        <a:off x="5402797" y="3376717"/>
        <a:ext cx="1544911" cy="693979"/>
      </dsp:txXfrm>
    </dsp:sp>
    <dsp:sp modelId="{14567785-6C10-4DA8-BDCD-DA844C80524F}">
      <dsp:nvSpPr>
        <dsp:cNvPr id="0" name=""/>
        <dsp:cNvSpPr/>
      </dsp:nvSpPr>
      <dsp:spPr>
        <a:xfrm>
          <a:off x="5365254" y="4451872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網路報名流程</a:t>
          </a:r>
        </a:p>
      </dsp:txBody>
      <dsp:txXfrm>
        <a:off x="5402797" y="4489415"/>
        <a:ext cx="1544911" cy="693979"/>
      </dsp:txXfrm>
    </dsp:sp>
    <dsp:sp modelId="{7BE9A727-8522-457B-A706-E315D28FB887}">
      <dsp:nvSpPr>
        <dsp:cNvPr id="0" name=""/>
        <dsp:cNvSpPr/>
      </dsp:nvSpPr>
      <dsp:spPr>
        <a:xfrm>
          <a:off x="5365254" y="5564569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校務行事曆</a:t>
          </a:r>
        </a:p>
      </dsp:txBody>
      <dsp:txXfrm>
        <a:off x="5402797" y="5602112"/>
        <a:ext cx="1544911" cy="693979"/>
      </dsp:txXfrm>
    </dsp:sp>
    <dsp:sp modelId="{F40270C3-AAE8-453F-AD0A-F024EED886CE}">
      <dsp:nvSpPr>
        <dsp:cNvPr id="0" name=""/>
        <dsp:cNvSpPr/>
      </dsp:nvSpPr>
      <dsp:spPr>
        <a:xfrm>
          <a:off x="6923885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學員專區</a:t>
          </a:r>
        </a:p>
      </dsp:txBody>
      <dsp:txXfrm>
        <a:off x="6961428" y="1151322"/>
        <a:ext cx="1544911" cy="693979"/>
      </dsp:txXfrm>
    </dsp:sp>
    <dsp:sp modelId="{1F833DE4-C7BB-422D-BABB-B0E0F4C3FB73}">
      <dsp:nvSpPr>
        <dsp:cNvPr id="0" name=""/>
        <dsp:cNvSpPr/>
      </dsp:nvSpPr>
      <dsp:spPr>
        <a:xfrm>
          <a:off x="7328884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報名表下載</a:t>
          </a:r>
        </a:p>
      </dsp:txBody>
      <dsp:txXfrm>
        <a:off x="7366427" y="2264020"/>
        <a:ext cx="1544911" cy="693979"/>
      </dsp:txXfrm>
    </dsp:sp>
    <dsp:sp modelId="{CA596FFF-2B56-4BFA-9989-7B793C6FFFE8}">
      <dsp:nvSpPr>
        <dsp:cNvPr id="0" name=""/>
        <dsp:cNvSpPr/>
      </dsp:nvSpPr>
      <dsp:spPr>
        <a:xfrm>
          <a:off x="7328884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學員學習權益</a:t>
          </a:r>
        </a:p>
      </dsp:txBody>
      <dsp:txXfrm>
        <a:off x="7366427" y="3376717"/>
        <a:ext cx="1544911" cy="693979"/>
      </dsp:txXfrm>
    </dsp:sp>
    <dsp:sp modelId="{4B7803DF-9960-4F5A-B250-AC1401067AF9}">
      <dsp:nvSpPr>
        <dsp:cNvPr id="0" name=""/>
        <dsp:cNvSpPr/>
      </dsp:nvSpPr>
      <dsp:spPr>
        <a:xfrm>
          <a:off x="7328884" y="4451872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學員週報</a:t>
          </a:r>
        </a:p>
      </dsp:txBody>
      <dsp:txXfrm>
        <a:off x="7366427" y="4489415"/>
        <a:ext cx="1544911" cy="693979"/>
      </dsp:txXfrm>
    </dsp:sp>
    <dsp:sp modelId="{2010D05D-1334-413D-AC42-8F05C9721DDF}">
      <dsp:nvSpPr>
        <dsp:cNvPr id="0" name=""/>
        <dsp:cNvSpPr/>
      </dsp:nvSpPr>
      <dsp:spPr>
        <a:xfrm>
          <a:off x="8887514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教師專區</a:t>
          </a:r>
        </a:p>
      </dsp:txBody>
      <dsp:txXfrm>
        <a:off x="8925057" y="1151322"/>
        <a:ext cx="1544911" cy="693979"/>
      </dsp:txXfrm>
    </dsp:sp>
    <dsp:sp modelId="{EFFD5383-A152-480C-A442-DBB888711B74}">
      <dsp:nvSpPr>
        <dsp:cNvPr id="0" name=""/>
        <dsp:cNvSpPr/>
      </dsp:nvSpPr>
      <dsp:spPr>
        <a:xfrm>
          <a:off x="9292513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教師週報</a:t>
          </a:r>
        </a:p>
      </dsp:txBody>
      <dsp:txXfrm>
        <a:off x="9330056" y="2264020"/>
        <a:ext cx="1544911" cy="693979"/>
      </dsp:txXfrm>
    </dsp:sp>
    <dsp:sp modelId="{A398AC1F-3FC1-45BA-8117-0A02038D7D99}">
      <dsp:nvSpPr>
        <dsp:cNvPr id="0" name=""/>
        <dsp:cNvSpPr/>
      </dsp:nvSpPr>
      <dsp:spPr>
        <a:xfrm>
          <a:off x="9292513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教師申請表</a:t>
          </a:r>
        </a:p>
      </dsp:txBody>
      <dsp:txXfrm>
        <a:off x="9330056" y="3376717"/>
        <a:ext cx="1544911" cy="693979"/>
      </dsp:txXfrm>
    </dsp:sp>
    <dsp:sp modelId="{9A84D687-5BB6-42AE-B21D-DA18E382631C}">
      <dsp:nvSpPr>
        <dsp:cNvPr id="0" name=""/>
        <dsp:cNvSpPr/>
      </dsp:nvSpPr>
      <dsp:spPr>
        <a:xfrm>
          <a:off x="9292513" y="4451872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師資聘審辦法</a:t>
          </a:r>
        </a:p>
      </dsp:txBody>
      <dsp:txXfrm>
        <a:off x="9330056" y="4489415"/>
        <a:ext cx="1544911" cy="693979"/>
      </dsp:txXfrm>
    </dsp:sp>
    <dsp:sp modelId="{221EDB48-14B4-4BD8-8C7D-2E9FB53C11E4}">
      <dsp:nvSpPr>
        <dsp:cNvPr id="0" name=""/>
        <dsp:cNvSpPr/>
      </dsp:nvSpPr>
      <dsp:spPr>
        <a:xfrm>
          <a:off x="10851143" y="1113779"/>
          <a:ext cx="1619997" cy="76906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影音專區</a:t>
          </a:r>
        </a:p>
      </dsp:txBody>
      <dsp:txXfrm>
        <a:off x="10888686" y="1151322"/>
        <a:ext cx="1544911" cy="693979"/>
      </dsp:txXfrm>
    </dsp:sp>
    <dsp:sp modelId="{C1D41991-2CEB-4F14-BE1C-EE71F90598E4}">
      <dsp:nvSpPr>
        <dsp:cNvPr id="0" name=""/>
        <dsp:cNvSpPr/>
      </dsp:nvSpPr>
      <dsp:spPr>
        <a:xfrm>
          <a:off x="11256142" y="2226477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活動花絮</a:t>
          </a:r>
        </a:p>
      </dsp:txBody>
      <dsp:txXfrm>
        <a:off x="11293685" y="2264020"/>
        <a:ext cx="1544911" cy="693979"/>
      </dsp:txXfrm>
    </dsp:sp>
    <dsp:sp modelId="{631AD7E1-03D6-41DC-BB26-8549F6EB2AE6}">
      <dsp:nvSpPr>
        <dsp:cNvPr id="0" name=""/>
        <dsp:cNvSpPr/>
      </dsp:nvSpPr>
      <dsp:spPr>
        <a:xfrm>
          <a:off x="11256142" y="3339174"/>
          <a:ext cx="1619997" cy="769065"/>
        </a:xfrm>
        <a:prstGeom prst="roundRect">
          <a:avLst/>
        </a:prstGeom>
        <a:solidFill>
          <a:srgbClr val="F4F4F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社大影音</a:t>
          </a:r>
        </a:p>
      </dsp:txBody>
      <dsp:txXfrm>
        <a:off x="11293685" y="3376717"/>
        <a:ext cx="1544911" cy="693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55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A1A7-9ABE-5D81-81FE-6D957C548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3B93C-83DF-987D-6C97-96E13FB9C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23729-A4F9-963B-EBB6-AB466BCDC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B4E8-30D8-1026-8232-61AE147D25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8A593-8857-FBB0-1608-08D90101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6825A-2385-99C4-D838-16940CF4A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E4E1A-0D34-496F-D1F3-D94FD77A2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3887A-A97C-34BD-230E-F19A98E09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95739-F879-C3C9-4C64-9A924D84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C901F-0620-1298-DFD5-DDB721DED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0D2F2-B22B-4591-AF03-DE2EA3CA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12413-551A-70AD-C910-37878B425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B766-C0BD-8D16-7DE8-BF46189B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928B5-1296-7B69-181B-3BE4F1806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93EBA-B00C-634C-5C63-D60FF8C5F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3B372-DC13-69DA-F4FE-B46CA83318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16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41E1-411F-7BE7-4C1A-89F8CC98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5B2D6-23B5-376E-0667-FCDC004F7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1F7537-9DA2-EF2F-86E5-4FA2BD08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64DA-85A0-B7B8-3946-A7AEF8624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07CB-68E7-587D-9AF3-6A4B7BB76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4BFEC-3BC5-C970-5E8F-E89730919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4EE83-EA56-4831-5B73-D89FBC019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C1946-413F-BEF9-DCB2-94448D18B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2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jpg"/><Relationship Id="rId4" Type="http://schemas.openxmlformats.org/officeDocument/2006/relationships/image" Target="../media/image9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3FC3B5-E37B-48DA-0CA5-510E4349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41C6DF4-70F2-ECC4-8F5B-0D59C3C2B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96" b="65741" l="16875" r="84167">
                        <a14:foregroundMark x1="18333" y1="64722" x2="15156" y2="61574"/>
                        <a14:foregroundMark x1="15156" y1="61574" x2="13177" y2="53796"/>
                        <a14:foregroundMark x1="48343" y1="49336" x2="52604" y2="48796"/>
                        <a14:foregroundMark x1="13177" y1="53796" x2="46041" y2="49628"/>
                        <a14:foregroundMark x1="52604" y1="48796" x2="60625" y2="48796"/>
                        <a14:foregroundMark x1="60625" y1="48796" x2="66667" y2="48519"/>
                        <a14:foregroundMark x1="66667" y1="48519" x2="76146" y2="48981"/>
                        <a14:foregroundMark x1="76146" y1="48981" x2="82135" y2="53333"/>
                        <a14:foregroundMark x1="82135" y1="53333" x2="85885" y2="58519"/>
                        <a14:foregroundMark x1="85885" y1="58519" x2="84115" y2="64444"/>
                        <a14:foregroundMark x1="84115" y1="64444" x2="58125" y2="65741"/>
                        <a14:foregroundMark x1="58125" y1="65741" x2="17188" y2="65093"/>
                        <a14:foregroundMark x1="75475" y1="44071" x2="76719" y2="44167"/>
                        <a14:foregroundMark x1="41875" y1="52870" x2="45156" y2="52778"/>
                        <a14:foregroundMark x1="45156" y1="52778" x2="73750" y2="55463"/>
                        <a14:foregroundMark x1="73750" y1="55463" x2="72865" y2="58704"/>
                        <a14:foregroundMark x1="17031" y1="58611" x2="39531" y2="56481"/>
                        <a14:foregroundMark x1="39531" y1="56481" x2="55313" y2="56481"/>
                        <a14:foregroundMark x1="55313" y1="56481" x2="68177" y2="56481"/>
                        <a14:foregroundMark x1="68177" y1="56481" x2="71771" y2="56574"/>
                        <a14:foregroundMark x1="71771" y1="56574" x2="71927" y2="56667"/>
                        <a14:foregroundMark x1="42500" y1="58241" x2="73854" y2="57222"/>
                        <a14:foregroundMark x1="78698" y1="56296" x2="82500" y2="62778"/>
                        <a14:foregroundMark x1="78125" y1="56944" x2="77344" y2="60741"/>
                        <a14:foregroundMark x1="61771" y1="49167" x2="69115" y2="46667"/>
                        <a14:foregroundMark x1="78802" y1="47143" x2="84167" y2="53241"/>
                        <a14:foregroundMark x1="76510" y1="44537" x2="78760" y2="47095"/>
                        <a14:foregroundMark x1="84167" y1="53241" x2="83542" y2="57222"/>
                        <a14:backgroundMark x1="23594" y1="44907" x2="47240" y2="48426"/>
                        <a14:backgroundMark x1="47240" y1="48426" x2="58594" y2="45093"/>
                        <a14:backgroundMark x1="58594" y1="45093" x2="21823" y2="45000"/>
                        <a14:backgroundMark x1="61979" y1="44630" x2="56875" y2="45370"/>
                        <a14:backgroundMark x1="56875" y1="45370" x2="58750" y2="37407"/>
                        <a14:backgroundMark x1="58750" y1="37407" x2="62917" y2="39722"/>
                        <a14:backgroundMark x1="62917" y1="39722" x2="61302" y2="45741"/>
                        <a14:backgroundMark x1="78542" y1="45926" x2="76563" y2="39722"/>
                        <a14:backgroundMark x1="76563" y1="39722" x2="79115" y2="42130"/>
                        <a14:backgroundMark x1="79115" y1="42130" x2="78490" y2="45648"/>
                        <a14:backgroundMark x1="73125" y1="43519" x2="75365" y2="40370"/>
                        <a14:backgroundMark x1="75365" y1="40370" x2="73073" y2="43148"/>
                        <a14:backgroundMark x1="73073" y1="43148" x2="73073" y2="43519"/>
                        <a14:backgroundMark x1="74583" y1="42593" x2="74583" y2="42593"/>
                        <a14:backgroundMark x1="75052" y1="42870" x2="73490" y2="42963"/>
                      </a14:backgroundRemoval>
                    </a14:imgEffect>
                  </a14:imgLayer>
                </a14:imgProps>
              </a:ext>
            </a:extLst>
          </a:blip>
          <a:srcRect l="12628" t="41855" r="13170" b="32926"/>
          <a:stretch>
            <a:fillRect/>
          </a:stretch>
        </p:blipFill>
        <p:spPr>
          <a:xfrm>
            <a:off x="2229633" y="4070959"/>
            <a:ext cx="13027068" cy="249051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8F6D2FE-0C0F-1588-9DBE-04CAEC8F2BBC}"/>
              </a:ext>
            </a:extLst>
          </p:cNvPr>
          <p:cNvSpPr txBox="1"/>
          <p:nvPr/>
        </p:nvSpPr>
        <p:spPr>
          <a:xfrm>
            <a:off x="2875182" y="3256768"/>
            <a:ext cx="11726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0" b="1" dirty="0">
                <a:gradFill flip="none" rotWithShape="1">
                  <a:gsLst>
                    <a:gs pos="75000">
                      <a:srgbClr val="FFBD08"/>
                    </a:gs>
                    <a:gs pos="50000">
                      <a:srgbClr val="32AB53"/>
                    </a:gs>
                    <a:gs pos="25000">
                      <a:srgbClr val="4284F7"/>
                    </a:gs>
                    <a:gs pos="100000">
                      <a:srgbClr val="FD3C0B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中正社大新官網設計構想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85A929-F4D9-D5E9-DE1C-8FDA087F2693}"/>
              </a:ext>
            </a:extLst>
          </p:cNvPr>
          <p:cNvSpPr/>
          <p:nvPr/>
        </p:nvSpPr>
        <p:spPr>
          <a:xfrm>
            <a:off x="3178273" y="5386192"/>
            <a:ext cx="9410385" cy="41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27E775-A37B-AA35-C62C-E1C041174AC5}"/>
              </a:ext>
            </a:extLst>
          </p:cNvPr>
          <p:cNvSpPr/>
          <p:nvPr/>
        </p:nvSpPr>
        <p:spPr>
          <a:xfrm>
            <a:off x="3178273" y="5592308"/>
            <a:ext cx="2544347" cy="41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形 6" descr="放大鏡 以實心填滿">
            <a:extLst>
              <a:ext uri="{FF2B5EF4-FFF2-40B4-BE49-F238E27FC236}">
                <a16:creationId xmlns:a16="http://schemas.microsoft.com/office/drawing/2014/main" id="{4A8D15AD-1BFD-8778-4469-441CB4DF3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8273" y="5433768"/>
            <a:ext cx="432000" cy="432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72FCADC-C8B8-53E2-5E40-9DCE49763773}"/>
              </a:ext>
            </a:extLst>
          </p:cNvPr>
          <p:cNvSpPr txBox="1"/>
          <p:nvPr/>
        </p:nvSpPr>
        <p:spPr>
          <a:xfrm>
            <a:off x="3731729" y="5383344"/>
            <a:ext cx="48424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PT" altLang="zh-TW" sz="28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rPr>
              <a:t>https://www.zzcc.tp.edu.tw/</a:t>
            </a:r>
            <a:endParaRPr lang="zh-TW" altLang="en-US" sz="2800" spc="1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EAB296F-63BE-7EE1-7058-74689640631C}"/>
              </a:ext>
            </a:extLst>
          </p:cNvPr>
          <p:cNvSpPr/>
          <p:nvPr/>
        </p:nvSpPr>
        <p:spPr>
          <a:xfrm>
            <a:off x="4814309" y="6764055"/>
            <a:ext cx="1791222" cy="626301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0EFC3E3-6E50-0FA4-C0A2-ED5D9EE08480}"/>
              </a:ext>
            </a:extLst>
          </p:cNvPr>
          <p:cNvSpPr/>
          <p:nvPr/>
        </p:nvSpPr>
        <p:spPr>
          <a:xfrm>
            <a:off x="6736165" y="6764055"/>
            <a:ext cx="6353094" cy="626301"/>
          </a:xfrm>
          <a:prstGeom prst="roundRect">
            <a:avLst>
              <a:gd name="adj" fmla="val 16667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D8D80D-E930-3A8B-2ABC-D21752320B46}"/>
              </a:ext>
            </a:extLst>
          </p:cNvPr>
          <p:cNvSpPr txBox="1"/>
          <p:nvPr/>
        </p:nvSpPr>
        <p:spPr>
          <a:xfrm>
            <a:off x="6813181" y="6846372"/>
            <a:ext cx="62760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邱偉豪、許凱俊、陳秉鴻、連卉媗、黃子俊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726002-9B55-8419-9730-04CBA664F652}"/>
              </a:ext>
            </a:extLst>
          </p:cNvPr>
          <p:cNvSpPr txBox="1"/>
          <p:nvPr/>
        </p:nvSpPr>
        <p:spPr>
          <a:xfrm>
            <a:off x="4814309" y="6846372"/>
            <a:ext cx="17912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資管三乙</a:t>
            </a: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C05B6C8-1EF4-C250-CC4B-69841206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96" b="65741" l="16875" r="84167">
                        <a14:foregroundMark x1="18333" y1="64722" x2="15156" y2="61574"/>
                        <a14:foregroundMark x1="15156" y1="61574" x2="13177" y2="53796"/>
                        <a14:foregroundMark x1="48343" y1="49336" x2="52604" y2="48796"/>
                        <a14:foregroundMark x1="13177" y1="53796" x2="46041" y2="49628"/>
                        <a14:foregroundMark x1="52604" y1="48796" x2="60625" y2="48796"/>
                        <a14:foregroundMark x1="60625" y1="48796" x2="66667" y2="48519"/>
                        <a14:foregroundMark x1="66667" y1="48519" x2="76146" y2="48981"/>
                        <a14:foregroundMark x1="76146" y1="48981" x2="82135" y2="53333"/>
                        <a14:foregroundMark x1="82135" y1="53333" x2="85885" y2="58519"/>
                        <a14:foregroundMark x1="85885" y1="58519" x2="84115" y2="64444"/>
                        <a14:foregroundMark x1="84115" y1="64444" x2="58125" y2="65741"/>
                        <a14:foregroundMark x1="58125" y1="65741" x2="17188" y2="65093"/>
                        <a14:foregroundMark x1="75475" y1="44071" x2="76719" y2="44167"/>
                        <a14:foregroundMark x1="41875" y1="52870" x2="45156" y2="52778"/>
                        <a14:foregroundMark x1="45156" y1="52778" x2="73750" y2="55463"/>
                        <a14:foregroundMark x1="73750" y1="55463" x2="72865" y2="58704"/>
                        <a14:foregroundMark x1="17031" y1="58611" x2="39531" y2="56481"/>
                        <a14:foregroundMark x1="39531" y1="56481" x2="55313" y2="56481"/>
                        <a14:foregroundMark x1="55313" y1="56481" x2="68177" y2="56481"/>
                        <a14:foregroundMark x1="68177" y1="56481" x2="71771" y2="56574"/>
                        <a14:foregroundMark x1="71771" y1="56574" x2="71927" y2="56667"/>
                        <a14:foregroundMark x1="42500" y1="58241" x2="73854" y2="57222"/>
                        <a14:foregroundMark x1="78698" y1="56296" x2="82500" y2="62778"/>
                        <a14:foregroundMark x1="78125" y1="56944" x2="77344" y2="60741"/>
                        <a14:foregroundMark x1="61771" y1="49167" x2="69115" y2="46667"/>
                        <a14:foregroundMark x1="78802" y1="47143" x2="84167" y2="53241"/>
                        <a14:foregroundMark x1="76510" y1="44537" x2="78760" y2="47095"/>
                        <a14:foregroundMark x1="84167" y1="53241" x2="83542" y2="57222"/>
                        <a14:backgroundMark x1="23594" y1="44907" x2="47240" y2="48426"/>
                        <a14:backgroundMark x1="47240" y1="48426" x2="58594" y2="45093"/>
                        <a14:backgroundMark x1="58594" y1="45093" x2="21823" y2="45000"/>
                        <a14:backgroundMark x1="61979" y1="44630" x2="56875" y2="45370"/>
                        <a14:backgroundMark x1="56875" y1="45370" x2="58750" y2="37407"/>
                        <a14:backgroundMark x1="58750" y1="37407" x2="62917" y2="39722"/>
                        <a14:backgroundMark x1="62917" y1="39722" x2="61302" y2="45741"/>
                        <a14:backgroundMark x1="78542" y1="45926" x2="76563" y2="39722"/>
                        <a14:backgroundMark x1="76563" y1="39722" x2="79115" y2="42130"/>
                        <a14:backgroundMark x1="79115" y1="42130" x2="78490" y2="45648"/>
                        <a14:backgroundMark x1="73125" y1="43519" x2="75365" y2="40370"/>
                        <a14:backgroundMark x1="75365" y1="40370" x2="73073" y2="43148"/>
                        <a14:backgroundMark x1="73073" y1="43148" x2="73073" y2="43519"/>
                        <a14:backgroundMark x1="74583" y1="42593" x2="74583" y2="42593"/>
                        <a14:backgroundMark x1="75052" y1="42870" x2="73490" y2="42963"/>
                      </a14:backgroundRemoval>
                    </a14:imgEffect>
                  </a14:imgLayer>
                </a14:imgProps>
              </a:ext>
            </a:extLst>
          </a:blip>
          <a:srcRect l="70919" t="41855" r="23373" b="49366"/>
          <a:stretch>
            <a:fillRect/>
          </a:stretch>
        </p:blipFill>
        <p:spPr>
          <a:xfrm>
            <a:off x="12463397" y="4070959"/>
            <a:ext cx="1002082" cy="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629884-B319-7FC8-B56A-7C90D5EC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2858EDE-8F0B-F3C8-FEA2-8678FDB278E8}"/>
              </a:ext>
            </a:extLst>
          </p:cNvPr>
          <p:cNvSpPr txBox="1"/>
          <p:nvPr/>
        </p:nvSpPr>
        <p:spPr>
          <a:xfrm>
            <a:off x="5628821" y="1991642"/>
            <a:ext cx="629852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0" b="1" dirty="0">
                <a:gradFill flip="none" rotWithShape="1">
                  <a:gsLst>
                    <a:gs pos="75000">
                      <a:srgbClr val="FFBD08"/>
                    </a:gs>
                    <a:gs pos="50000">
                      <a:srgbClr val="32AB53"/>
                    </a:gs>
                    <a:gs pos="25000">
                      <a:srgbClr val="4284F7"/>
                    </a:gs>
                    <a:gs pos="100000">
                      <a:srgbClr val="FD3C0B"/>
                    </a:gs>
                  </a:gsLst>
                  <a:lin ang="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11000" b="1" dirty="0">
              <a:gradFill flip="none" rotWithShape="1">
                <a:gsLst>
                  <a:gs pos="75000">
                    <a:srgbClr val="FFBD08"/>
                  </a:gs>
                  <a:gs pos="50000">
                    <a:srgbClr val="32AB53"/>
                  </a:gs>
                  <a:gs pos="25000">
                    <a:srgbClr val="4284F7"/>
                  </a:gs>
                  <a:gs pos="100000">
                    <a:srgbClr val="FD3C0B"/>
                  </a:gs>
                </a:gsLst>
                <a:lin ang="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163E25-8D9F-46DD-A66D-1B7217FCC304}"/>
              </a:ext>
            </a:extLst>
          </p:cNvPr>
          <p:cNvSpPr txBox="1"/>
          <p:nvPr/>
        </p:nvSpPr>
        <p:spPr>
          <a:xfrm>
            <a:off x="1540509" y="410379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32AB53"/>
                </a:solidFill>
                <a:ea typeface="微軟正黑體" panose="020B0604030504040204" pitchFamily="34" charset="-120"/>
              </a:rPr>
              <a:t>01</a:t>
            </a:r>
            <a:endParaRPr lang="zh-TW" altLang="en-US" sz="4800" b="1" dirty="0">
              <a:solidFill>
                <a:srgbClr val="32AB53"/>
              </a:solidFill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2C2BC6-ABE7-8401-2C08-A6A81AB7950C}"/>
              </a:ext>
            </a:extLst>
          </p:cNvPr>
          <p:cNvSpPr txBox="1"/>
          <p:nvPr/>
        </p:nvSpPr>
        <p:spPr>
          <a:xfrm>
            <a:off x="1540509" y="493577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專案簡介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A85FD2C-A7B4-D92B-108F-59B89FDF1856}"/>
              </a:ext>
            </a:extLst>
          </p:cNvPr>
          <p:cNvSpPr txBox="1"/>
          <p:nvPr/>
        </p:nvSpPr>
        <p:spPr>
          <a:xfrm>
            <a:off x="6549590" y="4103790"/>
            <a:ext cx="870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FBD08"/>
                </a:solidFill>
                <a:ea typeface="微軟正黑體" panose="020B0604030504040204" pitchFamily="34" charset="-120"/>
              </a:rPr>
              <a:t>02</a:t>
            </a:r>
            <a:endParaRPr lang="zh-TW" altLang="en-US" sz="4800" b="1" dirty="0">
              <a:solidFill>
                <a:srgbClr val="FFBD08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B65661-CD03-DC32-CE2A-03E7BA6FD8E4}"/>
              </a:ext>
            </a:extLst>
          </p:cNvPr>
          <p:cNvSpPr txBox="1"/>
          <p:nvPr/>
        </p:nvSpPr>
        <p:spPr>
          <a:xfrm>
            <a:off x="6549590" y="493577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網頁架構規劃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039E88-C7A7-94FC-B094-F5777171179F}"/>
              </a:ext>
            </a:extLst>
          </p:cNvPr>
          <p:cNvSpPr txBox="1"/>
          <p:nvPr/>
        </p:nvSpPr>
        <p:spPr>
          <a:xfrm>
            <a:off x="11547090" y="410379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32AB53"/>
                </a:solidFill>
                <a:ea typeface="微軟正黑體" panose="020B0604030504040204" pitchFamily="34" charset="-120"/>
              </a:rPr>
              <a:t>03</a:t>
            </a:r>
            <a:endParaRPr lang="zh-TW" altLang="en-US" sz="4800" b="1" dirty="0">
              <a:solidFill>
                <a:srgbClr val="32AB53"/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73A914-12C1-2675-73F5-1BC4F5027DFC}"/>
              </a:ext>
            </a:extLst>
          </p:cNvPr>
          <p:cNvSpPr txBox="1"/>
          <p:nvPr/>
        </p:nvSpPr>
        <p:spPr>
          <a:xfrm>
            <a:off x="11547090" y="493577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網頁設計構想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0667B9-67D1-1122-E62E-5FC17409A1E1}"/>
              </a:ext>
            </a:extLst>
          </p:cNvPr>
          <p:cNvSpPr txBox="1"/>
          <p:nvPr/>
        </p:nvSpPr>
        <p:spPr>
          <a:xfrm>
            <a:off x="1540509" y="6496746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FBD08"/>
                </a:solidFill>
                <a:ea typeface="微軟正黑體" panose="020B0604030504040204" pitchFamily="34" charset="-120"/>
              </a:rPr>
              <a:t>04</a:t>
            </a:r>
            <a:endParaRPr lang="zh-TW" altLang="en-US" sz="4800" b="1" dirty="0">
              <a:solidFill>
                <a:srgbClr val="FFBD08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ABDA45-9966-60D2-42FF-30556DB5096B}"/>
              </a:ext>
            </a:extLst>
          </p:cNvPr>
          <p:cNvSpPr txBox="1"/>
          <p:nvPr/>
        </p:nvSpPr>
        <p:spPr>
          <a:xfrm>
            <a:off x="1540509" y="732873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分工與職責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790FF0-8F64-9F9B-D2F7-C19560B8524D}"/>
              </a:ext>
            </a:extLst>
          </p:cNvPr>
          <p:cNvSpPr txBox="1"/>
          <p:nvPr/>
        </p:nvSpPr>
        <p:spPr>
          <a:xfrm>
            <a:off x="6549590" y="6496746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32AB53"/>
                </a:solidFill>
                <a:ea typeface="微軟正黑體" panose="020B0604030504040204" pitchFamily="34" charset="-120"/>
              </a:rPr>
              <a:t>05</a:t>
            </a:r>
            <a:endParaRPr lang="zh-TW" altLang="en-US" sz="4800" b="1" dirty="0">
              <a:solidFill>
                <a:srgbClr val="32AB53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0D28D0-08D6-73FA-E833-141D523D7578}"/>
              </a:ext>
            </a:extLst>
          </p:cNvPr>
          <p:cNvSpPr txBox="1"/>
          <p:nvPr/>
        </p:nvSpPr>
        <p:spPr>
          <a:xfrm>
            <a:off x="6549590" y="73287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預期效益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BD5276-4E3D-A66E-94B6-598129D6E91C}"/>
              </a:ext>
            </a:extLst>
          </p:cNvPr>
          <p:cNvSpPr txBox="1"/>
          <p:nvPr/>
        </p:nvSpPr>
        <p:spPr>
          <a:xfrm>
            <a:off x="11547090" y="6496746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FFBD08"/>
                </a:solidFill>
                <a:ea typeface="微軟正黑體" panose="020B0604030504040204" pitchFamily="34" charset="-120"/>
              </a:rPr>
              <a:t>06</a:t>
            </a:r>
            <a:endParaRPr lang="zh-TW" altLang="en-US" sz="4800" b="1" dirty="0">
              <a:solidFill>
                <a:srgbClr val="FFBD08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1235B-F016-D371-C416-14476E7FD1AB}"/>
              </a:ext>
            </a:extLst>
          </p:cNvPr>
          <p:cNvSpPr txBox="1"/>
          <p:nvPr/>
        </p:nvSpPr>
        <p:spPr>
          <a:xfrm>
            <a:off x="11547090" y="73287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後續規劃</a:t>
            </a: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2C3BD9C5-D71F-10C8-B30F-1480062B04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5" t="55474" r="77017" b="13459"/>
          <a:stretch>
            <a:fillRect/>
          </a:stretch>
        </p:blipFill>
        <p:spPr>
          <a:xfrm>
            <a:off x="14473545" y="6794430"/>
            <a:ext cx="2537788" cy="2537460"/>
          </a:xfrm>
          <a:prstGeom prst="rect">
            <a:avLst/>
          </a:prstGeom>
        </p:spPr>
      </p:pic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1897C54F-75A9-AC72-60ED-874B4C70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678" t="20345" r="29235" b="71229"/>
          <a:stretch>
            <a:fillRect/>
          </a:stretch>
        </p:blipFill>
        <p:spPr>
          <a:xfrm>
            <a:off x="11969765" y="1977929"/>
            <a:ext cx="717507" cy="8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F4531-B2AE-574D-9BDE-C773DA51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B516428-682D-7A41-96B0-76930620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6F53FB7E-A0EF-3FC2-7D72-FED6004C5525}"/>
              </a:ext>
            </a:extLst>
          </p:cNvPr>
          <p:cNvSpPr/>
          <p:nvPr/>
        </p:nvSpPr>
        <p:spPr>
          <a:xfrm>
            <a:off x="948187" y="840892"/>
            <a:ext cx="15883992" cy="8242949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C666E7C0-D422-694E-9130-8BCF29B80A4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92350" y="1312563"/>
            <a:ext cx="12548703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1FF73F-B591-09E8-5644-271BDABBD5CF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01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AA02EA-D1D0-E9EA-3561-5E6D875E2747}"/>
              </a:ext>
            </a:extLst>
          </p:cNvPr>
          <p:cNvSpPr txBox="1"/>
          <p:nvPr/>
        </p:nvSpPr>
        <p:spPr>
          <a:xfrm>
            <a:off x="1317505" y="1066341"/>
            <a:ext cx="1774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專案簡介</a:t>
            </a: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67B43E8A-B7E4-3557-ED47-EE987006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09" t="18286" r="4125" b="13290"/>
          <a:stretch>
            <a:fillRect/>
          </a:stretch>
        </p:blipFill>
        <p:spPr>
          <a:xfrm>
            <a:off x="11887200" y="1806049"/>
            <a:ext cx="4944980" cy="6757226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BC64555-157C-F274-9A4A-899C6D586D18}"/>
              </a:ext>
            </a:extLst>
          </p:cNvPr>
          <p:cNvSpPr/>
          <p:nvPr/>
        </p:nvSpPr>
        <p:spPr>
          <a:xfrm>
            <a:off x="1317505" y="2562726"/>
            <a:ext cx="10232811" cy="685800"/>
          </a:xfrm>
          <a:prstGeom prst="roundRect">
            <a:avLst>
              <a:gd name="adj" fmla="val 50000"/>
            </a:avLst>
          </a:prstGeom>
          <a:solidFill>
            <a:srgbClr val="FFBD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C89423E-D26E-7A3D-A4DB-E8AB3199A1AF}"/>
              </a:ext>
            </a:extLst>
          </p:cNvPr>
          <p:cNvSpPr/>
          <p:nvPr/>
        </p:nvSpPr>
        <p:spPr>
          <a:xfrm>
            <a:off x="1317505" y="3419068"/>
            <a:ext cx="10232811" cy="1660932"/>
          </a:xfrm>
          <a:prstGeom prst="roundRect">
            <a:avLst>
              <a:gd name="adj" fmla="val 25406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3EFAA90-12EA-A7E1-317C-9DC1629CDEE1}"/>
              </a:ext>
            </a:extLst>
          </p:cNvPr>
          <p:cNvCxnSpPr>
            <a:cxnSpLocks/>
          </p:cNvCxnSpPr>
          <p:nvPr/>
        </p:nvCxnSpPr>
        <p:spPr>
          <a:xfrm>
            <a:off x="1317505" y="5493316"/>
            <a:ext cx="10232811" cy="8895"/>
          </a:xfrm>
          <a:prstGeom prst="line">
            <a:avLst/>
          </a:prstGeom>
          <a:ln w="9525"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36C916B-FAB6-26C0-0505-EE28873AFF9E}"/>
              </a:ext>
            </a:extLst>
          </p:cNvPr>
          <p:cNvSpPr/>
          <p:nvPr/>
        </p:nvSpPr>
        <p:spPr>
          <a:xfrm>
            <a:off x="1317505" y="5915526"/>
            <a:ext cx="10232811" cy="685800"/>
          </a:xfrm>
          <a:prstGeom prst="roundRect">
            <a:avLst>
              <a:gd name="adj" fmla="val 50000"/>
            </a:avLst>
          </a:prstGeom>
          <a:solidFill>
            <a:srgbClr val="FFBD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994A7CF-B567-A2B0-6880-1E520CC8AB85}"/>
              </a:ext>
            </a:extLst>
          </p:cNvPr>
          <p:cNvSpPr/>
          <p:nvPr/>
        </p:nvSpPr>
        <p:spPr>
          <a:xfrm>
            <a:off x="1317505" y="6771868"/>
            <a:ext cx="10232811" cy="1660932"/>
          </a:xfrm>
          <a:prstGeom prst="roundRect">
            <a:avLst>
              <a:gd name="adj" fmla="val 2453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669EC1-5FA5-8FF2-E363-3694802C0B48}"/>
              </a:ext>
            </a:extLst>
          </p:cNvPr>
          <p:cNvSpPr txBox="1"/>
          <p:nvPr/>
        </p:nvSpPr>
        <p:spPr>
          <a:xfrm>
            <a:off x="1540509" y="2643141"/>
            <a:ext cx="182614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30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專案目標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13CA654-2810-E65D-199C-76B06998F1E1}"/>
              </a:ext>
            </a:extLst>
          </p:cNvPr>
          <p:cNvSpPr txBox="1"/>
          <p:nvPr/>
        </p:nvSpPr>
        <p:spPr>
          <a:xfrm>
            <a:off x="1540509" y="3519461"/>
            <a:ext cx="8610049" cy="14353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以現代化設計呈現中正社大的校園特色與課程等資訊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改善使用者瀏覽體驗與行動裝置相容性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建立清晰導覽架構，提升資訊可讀性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0722F8-187A-8256-B29D-D1693DF8A3E3}"/>
              </a:ext>
            </a:extLst>
          </p:cNvPr>
          <p:cNvSpPr txBox="1"/>
          <p:nvPr/>
        </p:nvSpPr>
        <p:spPr>
          <a:xfrm>
            <a:off x="1540509" y="5994703"/>
            <a:ext cx="264687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30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主要目標受眾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06EB7F-C5FB-B0E1-498F-C73AFE99D396}"/>
              </a:ext>
            </a:extLst>
          </p:cNvPr>
          <p:cNvSpPr txBox="1"/>
          <p:nvPr/>
        </p:nvSpPr>
        <p:spPr>
          <a:xfrm>
            <a:off x="1540509" y="6870122"/>
            <a:ext cx="7802136" cy="14353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中壯年族群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社區居民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5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身心障礙人士、原住民、低收入戶等特殊身分者</a:t>
            </a: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142D66B6-6003-6882-8B04-F64077275437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8DECC915-9A64-BD29-933A-C4C93B33B6B1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3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6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07B7D-591A-7763-92CB-3A31D867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3DD1C8-23BF-48CD-965B-57C72A3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B56B21F-33E5-A0CB-7A36-1ED1926E43C2}"/>
              </a:ext>
            </a:extLst>
          </p:cNvPr>
          <p:cNvSpPr/>
          <p:nvPr/>
        </p:nvSpPr>
        <p:spPr>
          <a:xfrm>
            <a:off x="976764" y="840892"/>
            <a:ext cx="16112993" cy="8585048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FEE77742-8EB4-E502-9B81-C44BE6137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87439" y="1312563"/>
            <a:ext cx="11753614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54C2D5-3EFE-8863-0A50-C54AB9023DEA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02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D6FE00-7D67-0A4D-3B75-5EDC569E52A7}"/>
              </a:ext>
            </a:extLst>
          </p:cNvPr>
          <p:cNvSpPr txBox="1"/>
          <p:nvPr/>
        </p:nvSpPr>
        <p:spPr>
          <a:xfrm>
            <a:off x="1317505" y="1066341"/>
            <a:ext cx="2569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網頁架構規劃</a:t>
            </a:r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AA3B93AC-98D9-AABC-BA16-1CC3FC08E944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投影片編號版面配置區 22">
            <a:extLst>
              <a:ext uri="{FF2B5EF4-FFF2-40B4-BE49-F238E27FC236}">
                <a16:creationId xmlns:a16="http://schemas.microsoft.com/office/drawing/2014/main" id="{1820CEE5-CEFE-421B-F242-145BA75CCAA6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4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7177F1B-9CA9-3243-CBA4-67EBCB26CBA3}"/>
              </a:ext>
            </a:extLst>
          </p:cNvPr>
          <p:cNvSpPr/>
          <p:nvPr/>
        </p:nvSpPr>
        <p:spPr>
          <a:xfrm>
            <a:off x="17089758" y="6212909"/>
            <a:ext cx="416938" cy="3569917"/>
          </a:xfrm>
          <a:prstGeom prst="roundRect">
            <a:avLst>
              <a:gd name="adj" fmla="val 2610"/>
            </a:avLst>
          </a:prstGeom>
          <a:solidFill>
            <a:srgbClr val="FFBD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0AB4F31-1DA3-14EF-C7E7-3188DD30F6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71" t="18485" r="69904" b="60294"/>
          <a:stretch>
            <a:fillRect/>
          </a:stretch>
        </p:blipFill>
        <p:spPr>
          <a:xfrm flipH="1">
            <a:off x="14020800" y="7259133"/>
            <a:ext cx="2737589" cy="2160458"/>
          </a:xfrm>
          <a:prstGeom prst="rect">
            <a:avLst/>
          </a:prstGeom>
        </p:spPr>
      </p:pic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04E5DB91-0DCB-77F5-56F8-3CC5DA670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512566"/>
              </p:ext>
            </p:extLst>
          </p:nvPr>
        </p:nvGraphicFramePr>
        <p:xfrm>
          <a:off x="1823513" y="1938628"/>
          <a:ext cx="13909137" cy="6334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612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E772-BF1A-B931-78EE-824EFCCC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A8B21E1-DD49-F59B-3879-C4C4B597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9202B0A1-ECFF-0BF5-B2A0-7E23941B0C92}"/>
              </a:ext>
            </a:extLst>
          </p:cNvPr>
          <p:cNvSpPr/>
          <p:nvPr/>
        </p:nvSpPr>
        <p:spPr>
          <a:xfrm>
            <a:off x="948187" y="840892"/>
            <a:ext cx="15883992" cy="8242949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5238F00-AB77-E2B4-27C3-7E1B8C15A57B}"/>
              </a:ext>
            </a:extLst>
          </p:cNvPr>
          <p:cNvCxnSpPr>
            <a:cxnSpLocks/>
          </p:cNvCxnSpPr>
          <p:nvPr/>
        </p:nvCxnSpPr>
        <p:spPr>
          <a:xfrm>
            <a:off x="3887439" y="1312563"/>
            <a:ext cx="11753614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6FDD04-5A27-A31E-9336-D03F94AD8E4D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03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30D157-AAD0-5E34-20F6-86DBB6F29DA0}"/>
              </a:ext>
            </a:extLst>
          </p:cNvPr>
          <p:cNvSpPr txBox="1"/>
          <p:nvPr/>
        </p:nvSpPr>
        <p:spPr>
          <a:xfrm>
            <a:off x="1317505" y="1066341"/>
            <a:ext cx="2569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網頁設計構想</a:t>
            </a: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64934A4C-783C-128E-189C-405DE1C165A7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1B2F51CD-554D-9635-2399-3741FA3562D5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5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15F667-824B-5F70-8354-A69872582B83}"/>
              </a:ext>
            </a:extLst>
          </p:cNvPr>
          <p:cNvSpPr/>
          <p:nvPr/>
        </p:nvSpPr>
        <p:spPr>
          <a:xfrm>
            <a:off x="1453019" y="3610842"/>
            <a:ext cx="2141951" cy="1455592"/>
          </a:xfrm>
          <a:prstGeom prst="roundRect">
            <a:avLst>
              <a:gd name="adj" fmla="val 1190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148" b="-31234"/>
            </a:stretch>
          </a:blip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B420C57-75EC-7CCE-5028-792F976A3EAA}"/>
              </a:ext>
            </a:extLst>
          </p:cNvPr>
          <p:cNvGrpSpPr/>
          <p:nvPr/>
        </p:nvGrpSpPr>
        <p:grpSpPr>
          <a:xfrm>
            <a:off x="3887439" y="3630759"/>
            <a:ext cx="6145561" cy="1415758"/>
            <a:chOff x="4033381" y="3601179"/>
            <a:chExt cx="6145561" cy="1415758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2AF1E15-A9D0-89C0-1DD8-550EBB4F5199}"/>
                </a:ext>
              </a:extLst>
            </p:cNvPr>
            <p:cNvSpPr txBox="1"/>
            <p:nvPr/>
          </p:nvSpPr>
          <p:spPr>
            <a:xfrm>
              <a:off x="4033381" y="3601179"/>
              <a:ext cx="290603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主色系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9F69E3C-E4FC-5261-258F-1A2491B7FA48}"/>
                </a:ext>
              </a:extLst>
            </p:cNvPr>
            <p:cNvSpPr txBox="1"/>
            <p:nvPr/>
          </p:nvSpPr>
          <p:spPr>
            <a:xfrm>
              <a:off x="4033381" y="4149007"/>
              <a:ext cx="6145561" cy="867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以校徽的藍綠色為基礎，</a:t>
              </a:r>
              <a:endParaRPr lang="en-US" altLang="zh-TW" sz="22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象徵教育的穩重與社區的活力。</a:t>
              </a:r>
            </a:p>
          </p:txBody>
        </p:sp>
      </p:grp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B88526B5-ED1B-CBFA-275F-F864A53C1F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736" t="16753" r="16955" b="65818"/>
          <a:stretch>
            <a:fillRect/>
          </a:stretch>
        </p:blipFill>
        <p:spPr>
          <a:xfrm>
            <a:off x="3289299" y="1654545"/>
            <a:ext cx="11290301" cy="172124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135FF3C-F40E-62C7-6A5C-794EC0C8C616}"/>
              </a:ext>
            </a:extLst>
          </p:cNvPr>
          <p:cNvSpPr/>
          <p:nvPr/>
        </p:nvSpPr>
        <p:spPr>
          <a:xfrm>
            <a:off x="3887439" y="2147763"/>
            <a:ext cx="7872761" cy="67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07070C-5354-CF0D-FD95-99379AB89B8E}"/>
              </a:ext>
            </a:extLst>
          </p:cNvPr>
          <p:cNvSpPr txBox="1"/>
          <p:nvPr/>
        </p:nvSpPr>
        <p:spPr>
          <a:xfrm>
            <a:off x="3695700" y="2116985"/>
            <a:ext cx="99730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spc="100" dirty="0">
                <a:solidFill>
                  <a:srgbClr val="4284F7"/>
                </a:solidFill>
                <a:latin typeface="+mj-lt"/>
                <a:ea typeface="+mj-ea"/>
              </a:rPr>
              <a:t>網站視覺與設計說明</a:t>
            </a:r>
          </a:p>
        </p:txBody>
      </p:sp>
      <p:pic>
        <p:nvPicPr>
          <p:cNvPr id="24" name="圖形 23" descr="放大鏡 以實心填滿">
            <a:extLst>
              <a:ext uri="{FF2B5EF4-FFF2-40B4-BE49-F238E27FC236}">
                <a16:creationId xmlns:a16="http://schemas.microsoft.com/office/drawing/2014/main" id="{75BCB4A6-8600-0498-1B06-48A105FAE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6560" y="2206126"/>
            <a:ext cx="432000" cy="432000"/>
          </a:xfrm>
          <a:prstGeom prst="rect">
            <a:avLst/>
          </a:prstGeom>
        </p:spPr>
      </p:pic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B6AFFBC-E3E4-CEEA-0DDC-275C6D495EAF}"/>
              </a:ext>
            </a:extLst>
          </p:cNvPr>
          <p:cNvCxnSpPr>
            <a:cxnSpLocks/>
          </p:cNvCxnSpPr>
          <p:nvPr/>
        </p:nvCxnSpPr>
        <p:spPr>
          <a:xfrm>
            <a:off x="3987660" y="5202813"/>
            <a:ext cx="4254640" cy="0"/>
          </a:xfrm>
          <a:prstGeom prst="line">
            <a:avLst/>
          </a:prstGeom>
          <a:ln w="12700">
            <a:solidFill>
              <a:schemeClr val="bg1">
                <a:lumMod val="50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EC5D5D7-D78C-E0DD-3F05-DC79B2220165}"/>
              </a:ext>
            </a:extLst>
          </p:cNvPr>
          <p:cNvSpPr/>
          <p:nvPr/>
        </p:nvSpPr>
        <p:spPr>
          <a:xfrm>
            <a:off x="1453019" y="5339192"/>
            <a:ext cx="2141951" cy="1455592"/>
          </a:xfrm>
          <a:prstGeom prst="roundRect">
            <a:avLst>
              <a:gd name="adj" fmla="val 11905"/>
            </a:avLst>
          </a:prstGeom>
          <a:blipFill>
            <a:blip r:embed="rId8"/>
            <a:srcRect/>
            <a:stretch>
              <a:fillRect l="-7881" t="-9369" r="-9869" b="-9263"/>
            </a:stretch>
          </a:blip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EAB8785-6E45-C9FC-7C0F-0C058FEF519B}"/>
              </a:ext>
            </a:extLst>
          </p:cNvPr>
          <p:cNvGrpSpPr/>
          <p:nvPr/>
        </p:nvGrpSpPr>
        <p:grpSpPr>
          <a:xfrm>
            <a:off x="3887439" y="5359109"/>
            <a:ext cx="6145561" cy="1415757"/>
            <a:chOff x="4033381" y="3601179"/>
            <a:chExt cx="6145561" cy="1415757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E6DF290-1551-9D47-81A0-00CFB7672BD5}"/>
                </a:ext>
              </a:extLst>
            </p:cNvPr>
            <p:cNvSpPr txBox="1"/>
            <p:nvPr/>
          </p:nvSpPr>
          <p:spPr>
            <a:xfrm>
              <a:off x="4033381" y="3601179"/>
              <a:ext cx="290603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字體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B0ABDE7-6481-4B17-80E9-5AC8D87EB7EB}"/>
                </a:ext>
              </a:extLst>
            </p:cNvPr>
            <p:cNvSpPr txBox="1"/>
            <p:nvPr/>
          </p:nvSpPr>
          <p:spPr>
            <a:xfrm>
              <a:off x="4033381" y="4149006"/>
              <a:ext cx="6145561" cy="867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中文：</a:t>
              </a:r>
              <a:r>
                <a:rPr lang="en-US" altLang="zh-TW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Noto Sans TC</a:t>
              </a:r>
            </a:p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英文：</a:t>
              </a:r>
              <a:r>
                <a:rPr lang="en-US" altLang="zh-TW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Roboto</a:t>
              </a:r>
              <a:endParaRPr lang="zh-TW" altLang="en-US" sz="22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297D30F-ACFD-2F39-5C5B-591F8BA795AE}"/>
              </a:ext>
            </a:extLst>
          </p:cNvPr>
          <p:cNvCxnSpPr>
            <a:cxnSpLocks/>
          </p:cNvCxnSpPr>
          <p:nvPr/>
        </p:nvCxnSpPr>
        <p:spPr>
          <a:xfrm>
            <a:off x="3987660" y="6929611"/>
            <a:ext cx="4254640" cy="0"/>
          </a:xfrm>
          <a:prstGeom prst="line">
            <a:avLst/>
          </a:prstGeom>
          <a:ln w="12700">
            <a:solidFill>
              <a:schemeClr val="bg1">
                <a:lumMod val="50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FD0D3AEE-93B7-DB03-3967-F6B009B007FA}"/>
              </a:ext>
            </a:extLst>
          </p:cNvPr>
          <p:cNvSpPr/>
          <p:nvPr/>
        </p:nvSpPr>
        <p:spPr>
          <a:xfrm>
            <a:off x="1453019" y="7065990"/>
            <a:ext cx="2141951" cy="1455592"/>
          </a:xfrm>
          <a:prstGeom prst="roundRect">
            <a:avLst>
              <a:gd name="adj" fmla="val 11905"/>
            </a:avLst>
          </a:prstGeom>
          <a:blipFill>
            <a:blip r:embed="rId9"/>
            <a:srcRect/>
            <a:stretch>
              <a:fillRect l="-2662" t="-6695" r="-22988" b="-19780"/>
            </a:stretch>
          </a:blip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2AD902A-8E82-8DEF-6311-B05DA48C9211}"/>
              </a:ext>
            </a:extLst>
          </p:cNvPr>
          <p:cNvGrpSpPr/>
          <p:nvPr/>
        </p:nvGrpSpPr>
        <p:grpSpPr>
          <a:xfrm>
            <a:off x="3887439" y="7085907"/>
            <a:ext cx="4354861" cy="1415534"/>
            <a:chOff x="4033381" y="3601179"/>
            <a:chExt cx="4354861" cy="1415534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961BA5C-55EE-EF72-67B2-A5AAD64DD90D}"/>
                </a:ext>
              </a:extLst>
            </p:cNvPr>
            <p:cNvSpPr txBox="1"/>
            <p:nvPr/>
          </p:nvSpPr>
          <p:spPr>
            <a:xfrm>
              <a:off x="4033381" y="3601179"/>
              <a:ext cx="290603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工具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56186EC-B3AA-D1FE-034B-966A9E8B396F}"/>
                </a:ext>
              </a:extLst>
            </p:cNvPr>
            <p:cNvSpPr txBox="1"/>
            <p:nvPr/>
          </p:nvSpPr>
          <p:spPr>
            <a:xfrm>
              <a:off x="4033381" y="4149231"/>
              <a:ext cx="4354861" cy="8674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HTML / CSS / JavaScript / Figma</a:t>
              </a:r>
              <a:endParaRPr lang="zh-TW" altLang="en-US" sz="22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778BF7D7-803D-7985-40D3-F1F7A3EFEF0A}"/>
              </a:ext>
            </a:extLst>
          </p:cNvPr>
          <p:cNvSpPr/>
          <p:nvPr/>
        </p:nvSpPr>
        <p:spPr>
          <a:xfrm>
            <a:off x="9200385" y="3610842"/>
            <a:ext cx="2141951" cy="1455592"/>
          </a:xfrm>
          <a:prstGeom prst="roundRect">
            <a:avLst>
              <a:gd name="adj" fmla="val 11905"/>
            </a:avLst>
          </a:prstGeom>
          <a:blipFill>
            <a:blip r:embed="rId10"/>
            <a:srcRect/>
            <a:stretch>
              <a:fillRect l="-17990" r="-12594" b="-8108"/>
            </a:stretch>
          </a:blip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3C734E3-B110-99F7-A0A4-44C1E3EC7E86}"/>
              </a:ext>
            </a:extLst>
          </p:cNvPr>
          <p:cNvGrpSpPr/>
          <p:nvPr/>
        </p:nvGrpSpPr>
        <p:grpSpPr>
          <a:xfrm>
            <a:off x="11634805" y="3630759"/>
            <a:ext cx="6145561" cy="1415758"/>
            <a:chOff x="4033381" y="3601179"/>
            <a:chExt cx="6145561" cy="1415758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87D1D65-6639-A4F7-1101-8EE4B49CFBB9}"/>
                </a:ext>
              </a:extLst>
            </p:cNvPr>
            <p:cNvSpPr txBox="1"/>
            <p:nvPr/>
          </p:nvSpPr>
          <p:spPr>
            <a:xfrm>
              <a:off x="4033381" y="3601179"/>
              <a:ext cx="290603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風格定位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1A58B00-F048-BA8C-8B01-E37F647E1308}"/>
                </a:ext>
              </a:extLst>
            </p:cNvPr>
            <p:cNvSpPr txBox="1"/>
            <p:nvPr/>
          </p:nvSpPr>
          <p:spPr>
            <a:xfrm>
              <a:off x="4033381" y="4149007"/>
              <a:ext cx="6145561" cy="867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簡潔、友善、具社區感，</a:t>
              </a:r>
              <a:endParaRPr lang="en-US" altLang="zh-TW" sz="22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傳達社區大學的人情溫度。</a:t>
              </a:r>
            </a:p>
          </p:txBody>
        </p:sp>
      </p:grp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4F9FB00-D82E-ADF0-2F5F-A757F0356974}"/>
              </a:ext>
            </a:extLst>
          </p:cNvPr>
          <p:cNvCxnSpPr>
            <a:cxnSpLocks/>
          </p:cNvCxnSpPr>
          <p:nvPr/>
        </p:nvCxnSpPr>
        <p:spPr>
          <a:xfrm>
            <a:off x="11735026" y="5202813"/>
            <a:ext cx="4254640" cy="0"/>
          </a:xfrm>
          <a:prstGeom prst="line">
            <a:avLst/>
          </a:prstGeom>
          <a:ln w="12700">
            <a:solidFill>
              <a:schemeClr val="bg1">
                <a:lumMod val="50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4D110958-4E2B-07A9-F98F-F964DAB1209B}"/>
              </a:ext>
            </a:extLst>
          </p:cNvPr>
          <p:cNvSpPr/>
          <p:nvPr/>
        </p:nvSpPr>
        <p:spPr>
          <a:xfrm>
            <a:off x="9200385" y="5339192"/>
            <a:ext cx="2141951" cy="1455592"/>
          </a:xfrm>
          <a:prstGeom prst="roundRect">
            <a:avLst>
              <a:gd name="adj" fmla="val 11905"/>
            </a:avLst>
          </a:prstGeom>
          <a:blipFill>
            <a:blip r:embed="rId11"/>
            <a:srcRect/>
            <a:stretch>
              <a:fillRect t="-288" b="-27244"/>
            </a:stretch>
          </a:blip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106394F-9CDA-9363-F86B-69AF12C1F8A4}"/>
              </a:ext>
            </a:extLst>
          </p:cNvPr>
          <p:cNvGrpSpPr/>
          <p:nvPr/>
        </p:nvGrpSpPr>
        <p:grpSpPr>
          <a:xfrm>
            <a:off x="11634805" y="5359109"/>
            <a:ext cx="6145561" cy="1415758"/>
            <a:chOff x="4033381" y="3601179"/>
            <a:chExt cx="6145561" cy="1415758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AB517C1-2C28-6B7B-75A2-C1B604004307}"/>
                </a:ext>
              </a:extLst>
            </p:cNvPr>
            <p:cNvSpPr txBox="1"/>
            <p:nvPr/>
          </p:nvSpPr>
          <p:spPr>
            <a:xfrm>
              <a:off x="4033381" y="3601179"/>
              <a:ext cx="37111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RWD</a:t>
              </a:r>
              <a:r>
                <a:rPr lang="zh-TW" altLang="en-US" sz="2800" b="1" spc="200" dirty="0">
                  <a:solidFill>
                    <a:srgbClr val="4284F7"/>
                  </a:solidFill>
                  <a:ea typeface="微軟正黑體" panose="020B0604030504040204" pitchFamily="34" charset="-120"/>
                </a:rPr>
                <a:t>響應式網頁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9F6B6DB-3732-0A7A-CDDC-B390C5361947}"/>
                </a:ext>
              </a:extLst>
            </p:cNvPr>
            <p:cNvSpPr txBox="1"/>
            <p:nvPr/>
          </p:nvSpPr>
          <p:spPr>
            <a:xfrm>
              <a:off x="4033381" y="4149007"/>
              <a:ext cx="6145561" cy="867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網站依不同裝置自動調整版面，</a:t>
              </a:r>
              <a:endParaRPr lang="en-US" altLang="zh-TW" sz="2200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endParaRPr>
            </a:p>
            <a:p>
              <a:pPr>
                <a:lnSpc>
                  <a:spcPct val="120000"/>
                </a:lnSpc>
              </a:pPr>
              <a:r>
                <a:rPr lang="zh-TW" altLang="en-US" sz="2200" spc="2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軟正黑體" panose="020B0604030504040204" pitchFamily="34" charset="-120"/>
                </a:rPr>
                <a:t>確保有良好的瀏覽體驗。</a:t>
              </a:r>
            </a:p>
          </p:txBody>
        </p:sp>
      </p:grp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AC8BEB2-DD44-3526-6195-8E0FEE84B201}"/>
              </a:ext>
            </a:extLst>
          </p:cNvPr>
          <p:cNvCxnSpPr>
            <a:cxnSpLocks/>
          </p:cNvCxnSpPr>
          <p:nvPr/>
        </p:nvCxnSpPr>
        <p:spPr>
          <a:xfrm>
            <a:off x="11735026" y="6929611"/>
            <a:ext cx="4254640" cy="0"/>
          </a:xfrm>
          <a:prstGeom prst="line">
            <a:avLst/>
          </a:prstGeom>
          <a:ln w="12700">
            <a:solidFill>
              <a:schemeClr val="bg1">
                <a:lumMod val="50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9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7BBDD-9358-9D17-B50D-370885B0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11FB67-4302-86A5-968F-5D062C95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9BC8F086-4347-5CE1-358F-5C37BD3ABED0}"/>
              </a:ext>
            </a:extLst>
          </p:cNvPr>
          <p:cNvSpPr/>
          <p:nvPr/>
        </p:nvSpPr>
        <p:spPr>
          <a:xfrm>
            <a:off x="976764" y="840892"/>
            <a:ext cx="16112993" cy="8585048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66DAFD8-C2DE-6419-8585-8ADA770F1A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89895" y="1312563"/>
            <a:ext cx="12151158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6059E2-D3F9-251C-EBA1-2B599DDE1B55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04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EF3F91-E8F2-7BE9-5934-3C5CF32A3EE7}"/>
              </a:ext>
            </a:extLst>
          </p:cNvPr>
          <p:cNvSpPr txBox="1"/>
          <p:nvPr/>
        </p:nvSpPr>
        <p:spPr>
          <a:xfrm>
            <a:off x="1317505" y="1066341"/>
            <a:ext cx="2172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分工與職責</a:t>
            </a:r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4EA12531-F482-3BAC-D009-8BA9812F9464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投影片編號版面配置區 22">
            <a:extLst>
              <a:ext uri="{FF2B5EF4-FFF2-40B4-BE49-F238E27FC236}">
                <a16:creationId xmlns:a16="http://schemas.microsoft.com/office/drawing/2014/main" id="{DF29192F-D252-6A59-D2DA-BBE5F1025BB6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6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B291A2F-EFD6-7A51-CFF1-03EBBE2B1DB7}"/>
              </a:ext>
            </a:extLst>
          </p:cNvPr>
          <p:cNvSpPr/>
          <p:nvPr/>
        </p:nvSpPr>
        <p:spPr>
          <a:xfrm>
            <a:off x="17089758" y="6212909"/>
            <a:ext cx="416938" cy="3569917"/>
          </a:xfrm>
          <a:prstGeom prst="roundRect">
            <a:avLst>
              <a:gd name="adj" fmla="val 2610"/>
            </a:avLst>
          </a:prstGeom>
          <a:solidFill>
            <a:srgbClr val="FFBD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364" name="Picture 4" descr="How To Differentiate—And Solve—People Problems Vs. Process ...">
            <a:extLst>
              <a:ext uri="{FF2B5EF4-FFF2-40B4-BE49-F238E27FC236}">
                <a16:creationId xmlns:a16="http://schemas.microsoft.com/office/drawing/2014/main" id="{D60068CD-351B-80D6-3E0E-F2A4C365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r="12596"/>
          <a:stretch>
            <a:fillRect/>
          </a:stretch>
        </p:blipFill>
        <p:spPr bwMode="auto">
          <a:xfrm>
            <a:off x="11055675" y="2742503"/>
            <a:ext cx="5523724" cy="517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735">
            <a:extLst>
              <a:ext uri="{FF2B5EF4-FFF2-40B4-BE49-F238E27FC236}">
                <a16:creationId xmlns:a16="http://schemas.microsoft.com/office/drawing/2014/main" id="{89A5A04F-64EE-8D9C-278E-0E24BB01F968}"/>
              </a:ext>
            </a:extLst>
          </p:cNvPr>
          <p:cNvSpPr/>
          <p:nvPr/>
        </p:nvSpPr>
        <p:spPr>
          <a:xfrm>
            <a:off x="1442766" y="2829587"/>
            <a:ext cx="9355666" cy="840850"/>
          </a:xfrm>
          <a:prstGeom prst="roundRect">
            <a:avLst/>
          </a:prstGeom>
          <a:solidFill>
            <a:srgbClr val="4284F7"/>
          </a:solidFill>
          <a:ln w="12700" cap="flat" cmpd="sng" algn="ctr">
            <a:noFill/>
            <a:prstDash val="solid"/>
            <a:miter lim="800000"/>
          </a:ln>
          <a:effectLst>
            <a:outerShdw blurRad="1270000" dist="1143000" dir="5400000" sx="87000" sy="87000" algn="t" rotWithShape="0">
              <a:srgbClr val="017BFF">
                <a:alpha val="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ID" sz="2800" kern="0" dirty="0">
              <a:solidFill>
                <a:prstClr val="white"/>
              </a:solidFill>
              <a:latin typeface="Manrope"/>
            </a:endParaRPr>
          </a:p>
        </p:txBody>
      </p:sp>
      <p:sp>
        <p:nvSpPr>
          <p:cNvPr id="25" name="Freeform: Shape 735">
            <a:extLst>
              <a:ext uri="{FF2B5EF4-FFF2-40B4-BE49-F238E27FC236}">
                <a16:creationId xmlns:a16="http://schemas.microsoft.com/office/drawing/2014/main" id="{5349A403-7245-FEE5-FB38-BF45E3957A52}"/>
              </a:ext>
            </a:extLst>
          </p:cNvPr>
          <p:cNvSpPr/>
          <p:nvPr/>
        </p:nvSpPr>
        <p:spPr>
          <a:xfrm>
            <a:off x="1442766" y="2981363"/>
            <a:ext cx="9355666" cy="689074"/>
          </a:xfrm>
          <a:prstGeom prst="roundRect">
            <a:avLst>
              <a:gd name="adj" fmla="val 0"/>
            </a:avLst>
          </a:prstGeom>
          <a:solidFill>
            <a:srgbClr val="4284F7"/>
          </a:solidFill>
          <a:ln w="12700" cap="flat" cmpd="sng" algn="ctr">
            <a:noFill/>
            <a:prstDash val="solid"/>
            <a:miter lim="800000"/>
          </a:ln>
          <a:effectLst>
            <a:outerShdw blurRad="1270000" dist="1143000" dir="5400000" sx="87000" sy="87000" algn="t" rotWithShape="0">
              <a:srgbClr val="017BFF">
                <a:alpha val="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ID" sz="2800" kern="0" dirty="0">
              <a:solidFill>
                <a:prstClr val="white"/>
              </a:solidFill>
              <a:latin typeface="Manrope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1548F7E4-C3BB-332D-0720-5DB22570F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11338"/>
              </p:ext>
            </p:extLst>
          </p:nvPr>
        </p:nvGraphicFramePr>
        <p:xfrm>
          <a:off x="1442765" y="2829587"/>
          <a:ext cx="9355666" cy="4764418"/>
        </p:xfrm>
        <a:graphic>
          <a:graphicData uri="http://schemas.openxmlformats.org/drawingml/2006/table">
            <a:tbl>
              <a:tblPr/>
              <a:tblGrid>
                <a:gridCol w="1688742">
                  <a:extLst>
                    <a:ext uri="{9D8B030D-6E8A-4147-A177-3AD203B41FA5}">
                      <a16:colId xmlns:a16="http://schemas.microsoft.com/office/drawing/2014/main" val="477054988"/>
                    </a:ext>
                  </a:extLst>
                </a:gridCol>
                <a:gridCol w="1778696">
                  <a:extLst>
                    <a:ext uri="{9D8B030D-6E8A-4147-A177-3AD203B41FA5}">
                      <a16:colId xmlns:a16="http://schemas.microsoft.com/office/drawing/2014/main" val="505101143"/>
                    </a:ext>
                  </a:extLst>
                </a:gridCol>
                <a:gridCol w="5888228">
                  <a:extLst>
                    <a:ext uri="{9D8B030D-6E8A-4147-A177-3AD203B41FA5}">
                      <a16:colId xmlns:a16="http://schemas.microsoft.com/office/drawing/2014/main" val="3685810187"/>
                    </a:ext>
                  </a:extLst>
                </a:gridCol>
              </a:tblGrid>
              <a:tr h="685933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</a:rPr>
                        <a:t>學號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</a:rPr>
                        <a:t>組員 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400" b="1" dirty="0">
                          <a:solidFill>
                            <a:schemeClr val="bg1"/>
                          </a:solidFill>
                        </a:rPr>
                        <a:t>職責內容 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698767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11246062 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邱偉豪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專案統籌、網站內容功能規劃與版面設計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35802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11246063 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許凱俊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前端開發與主要頁面設計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85241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11246065 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陳秉鴻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網站規劃架構、簡報製作與後期整合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49986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11246072 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連卉媗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使用 </a:t>
                      </a:r>
                      <a:r>
                        <a:rPr lang="en-US" altLang="zh-TW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Figma </a:t>
                      </a: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製作整體網站介面與設計模型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4601"/>
                  </a:ext>
                </a:extLst>
              </a:tr>
              <a:tr h="815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11246083 </a:t>
                      </a:r>
                    </a:p>
                  </a:txBody>
                  <a:tcPr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84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黃子俊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84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2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部分頁面設計與資料蒐集 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284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66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2DFD3-070C-E391-0A1B-40025E3A7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E46BE61-257E-9362-2966-F54DF03D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C73C577-8CFB-C8A4-77B3-83FD16478DAD}"/>
              </a:ext>
            </a:extLst>
          </p:cNvPr>
          <p:cNvSpPr/>
          <p:nvPr/>
        </p:nvSpPr>
        <p:spPr>
          <a:xfrm>
            <a:off x="948187" y="840892"/>
            <a:ext cx="15883992" cy="8242949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3" name="Picture 2" descr="TrailFire - Our Story, Mission, and PPC Expertise">
            <a:extLst>
              <a:ext uri="{FF2B5EF4-FFF2-40B4-BE49-F238E27FC236}">
                <a16:creationId xmlns:a16="http://schemas.microsoft.com/office/drawing/2014/main" id="{C8854F4E-3B7A-1BF0-836D-6FDE76E8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0" b="93000" l="3695" r="92689">
                        <a14:foregroundMark x1="40016" y1="3400" x2="15645" y2="10200"/>
                        <a14:foregroundMark x1="15645" y1="10200" x2="5818" y2="28500"/>
                        <a14:foregroundMark x1="2813" y1="41045" x2="2752" y2="41300"/>
                        <a14:foregroundMark x1="5818" y1="28500" x2="4684" y2="33232"/>
                        <a14:foregroundMark x1="3146" y1="46239" x2="5739" y2="78800"/>
                        <a14:foregroundMark x1="2969" y1="44023" x2="3045" y2="44980"/>
                        <a14:foregroundMark x1="2752" y1="41300" x2="2904" y2="43205"/>
                        <a14:foregroundMark x1="5739" y1="78800" x2="9748" y2="93400"/>
                        <a14:foregroundMark x1="9748" y1="93400" x2="23270" y2="98500"/>
                        <a14:foregroundMark x1="23270" y1="98500" x2="91745" y2="88900"/>
                        <a14:foregroundMark x1="91745" y1="88900" x2="91509" y2="58700"/>
                        <a14:foregroundMark x1="91509" y1="58700" x2="86792" y2="47800"/>
                        <a14:foregroundMark x1="86792" y1="47800" x2="77358" y2="36900"/>
                        <a14:foregroundMark x1="77358" y1="36900" x2="70833" y2="34200"/>
                        <a14:foregroundMark x1="70833" y1="34200" x2="50786" y2="11600"/>
                        <a14:foregroundMark x1="50786" y1="11600" x2="33097" y2="2300"/>
                        <a14:foregroundMark x1="33097" y1="2300" x2="32075" y2="2300"/>
                        <a14:foregroundMark x1="31289" y1="49700" x2="25393" y2="43500"/>
                        <a14:foregroundMark x1="25393" y1="43500" x2="16745" y2="18700"/>
                        <a14:foregroundMark x1="16745" y1="18700" x2="33491" y2="7000"/>
                        <a14:foregroundMark x1="33491" y1="7000" x2="45519" y2="24100"/>
                        <a14:foregroundMark x1="45519" y1="24100" x2="40723" y2="36800"/>
                        <a14:foregroundMark x1="40723" y1="36800" x2="39151" y2="38200"/>
                        <a14:foregroundMark x1="15566" y1="4800" x2="9327" y2="32039"/>
                        <a14:foregroundMark x1="9198" y1="33261" x2="9198" y2="33400"/>
                        <a14:foregroundMark x1="9041" y1="11700" x2="4317" y2="32025"/>
                        <a14:foregroundMark x1="5307" y1="45067" x2="8097" y2="63000"/>
                        <a14:foregroundMark x1="4174" y1="37780" x2="4255" y2="38299"/>
                        <a14:foregroundMark x1="8097" y1="63000" x2="14858" y2="80400"/>
                        <a14:foregroundMark x1="14858" y1="80400" x2="26965" y2="73300"/>
                        <a14:foregroundMark x1="26965" y1="73300" x2="30739" y2="37100"/>
                        <a14:foregroundMark x1="30739" y1="37100" x2="8491" y2="20500"/>
                        <a14:foregroundMark x1="92374" y1="91200" x2="39230" y2="90100"/>
                        <a14:foregroundMark x1="39230" y1="90100" x2="51494" y2="73000"/>
                        <a14:foregroundMark x1="51494" y1="73000" x2="83333" y2="71200"/>
                        <a14:foregroundMark x1="83333" y1="71200" x2="86557" y2="86200"/>
                        <a14:foregroundMark x1="86557" y1="86200" x2="83884" y2="89200"/>
                        <a14:foregroundMark x1="80818" y1="85700" x2="72720" y2="80800"/>
                        <a14:foregroundMark x1="72720" y1="80800" x2="67846" y2="56400"/>
                        <a14:foregroundMark x1="67846" y1="56400" x2="86399" y2="56700"/>
                        <a14:foregroundMark x1="86399" y1="56700" x2="84513" y2="81000"/>
                        <a14:foregroundMark x1="84513" y1="81000" x2="78459" y2="85700"/>
                        <a14:foregroundMark x1="78459" y1="85700" x2="78223" y2="85700"/>
                        <a14:foregroundMark x1="73349" y1="86600" x2="57075" y2="43900"/>
                        <a14:foregroundMark x1="57075" y1="43900" x2="39230" y2="36300"/>
                        <a14:foregroundMark x1="39230" y1="36300" x2="28459" y2="59000"/>
                        <a14:foregroundMark x1="28459" y1="59000" x2="43711" y2="75700"/>
                        <a14:foregroundMark x1="43711" y1="75700" x2="47248" y2="76300"/>
                        <a14:foregroundMark x1="50708" y1="38000" x2="32154" y2="62600"/>
                        <a14:foregroundMark x1="32154" y1="62600" x2="54874" y2="80500"/>
                        <a14:foregroundMark x1="54874" y1="80500" x2="63994" y2="45800"/>
                        <a14:foregroundMark x1="63994" y1="45800" x2="44733" y2="33300"/>
                        <a14:foregroundMark x1="44733" y1="33300" x2="39151" y2="34100"/>
                        <a14:foregroundMark x1="36242" y1="25300" x2="41745" y2="32700"/>
                        <a14:foregroundMark x1="41745" y1="32700" x2="52123" y2="59200"/>
                        <a14:foregroundMark x1="52123" y1="59200" x2="53066" y2="73900"/>
                        <a14:foregroundMark x1="42217" y1="25800" x2="44733" y2="60700"/>
                        <a14:foregroundMark x1="44733" y1="60700" x2="43475" y2="67700"/>
                        <a14:foregroundMark x1="42767" y1="52300" x2="37343" y2="64500"/>
                        <a14:foregroundMark x1="36557" y1="67000" x2="36557" y2="67000"/>
                        <a14:foregroundMark x1="30425" y1="72300" x2="26651" y2="92600"/>
                        <a14:foregroundMark x1="10456" y1="95400" x2="48899" y2="91400"/>
                        <a14:foregroundMark x1="48899" y1="91400" x2="72799" y2="93100"/>
                        <a14:foregroundMark x1="88758" y1="91700" x2="78774" y2="66500"/>
                        <a14:foregroundMark x1="78774" y1="66500" x2="71305" y2="62800"/>
                        <a14:foregroundMark x1="71305" y1="62800" x2="70126" y2="64500"/>
                        <a14:foregroundMark x1="76101" y1="58300" x2="76808" y2="78800"/>
                        <a14:foregroundMark x1="77909" y1="59200" x2="81368" y2="83700"/>
                        <a14:foregroundMark x1="81368" y1="83700" x2="90173" y2="61700"/>
                        <a14:foregroundMark x1="90173" y1="61700" x2="92767" y2="75300"/>
                        <a14:foregroundMark x1="92767" y1="75300" x2="92610" y2="75800"/>
                        <a14:foregroundMark x1="89701" y1="53400" x2="85849" y2="70900"/>
                        <a14:foregroundMark x1="85849" y1="70900" x2="86242" y2="74600"/>
                        <a14:foregroundMark x1="64858" y1="16100" x2="58176" y2="15900"/>
                        <a14:foregroundMark x1="62107" y1="15200" x2="58491" y2="17500"/>
                        <a14:foregroundMark x1="3785" y1="33858" x2="3749" y2="34074"/>
                        <a14:foregroundMark x1="5975" y1="20700" x2="4156" y2="31630"/>
                        <a14:foregroundMark x1="4447" y1="45533" x2="4874" y2="48100"/>
                        <a14:foregroundMark x1="10874" y1="48352" x2="12028" y2="48400"/>
                        <a14:foregroundMark x1="4874" y1="48100" x2="10637" y2="48342"/>
                        <a14:foregroundMark x1="12028" y1="48400" x2="15959" y2="39700"/>
                        <a14:foregroundMark x1="15959" y1="39700" x2="10456" y2="29000"/>
                        <a14:foregroundMark x1="10456" y1="29000" x2="6840" y2="27600"/>
                        <a14:foregroundMark x1="13915" y1="32700" x2="13601" y2="41200"/>
                        <a14:foregroundMark x1="4324" y1="60600" x2="3695" y2="77200"/>
                        <a14:foregroundMark x1="3695" y1="77200" x2="3931" y2="78600"/>
                        <a14:backgroundMark x1="79324" y1="26500" x2="84670" y2="35300"/>
                        <a14:backgroundMark x1="84670" y1="35300" x2="86085" y2="34300"/>
                        <a14:backgroundMark x1="90959" y1="35500" x2="89308" y2="45900"/>
                        <a14:backgroundMark x1="89308" y1="45900" x2="91509" y2="42400"/>
                        <a14:backgroundMark x1="79717" y1="29700" x2="84198" y2="35500"/>
                        <a14:backgroundMark x1="80582" y1="25100" x2="75865" y2="32500"/>
                        <a14:backgroundMark x1="75865" y1="32500" x2="76258" y2="32700"/>
                        <a14:backgroundMark x1="75000" y1="26700" x2="83491" y2="26200"/>
                        <a14:backgroundMark x1="75865" y1="30600" x2="80975" y2="36100"/>
                        <a14:backgroundMark x1="74843" y1="29900" x2="76965" y2="35200"/>
                        <a14:backgroundMark x1="73742" y1="30400" x2="76101" y2="34800"/>
                        <a14:backgroundMark x1="8884" y1="31500" x2="1101" y2="38500"/>
                        <a14:backgroundMark x1="1101" y1="38500" x2="9198" y2="42400"/>
                        <a14:backgroundMark x1="9198" y1="42400" x2="7626" y2="32700"/>
                        <a14:backgroundMark x1="7626" y1="32700" x2="7390" y2="32700"/>
                        <a14:backgroundMark x1="4717" y1="39400" x2="9041" y2="44200"/>
                        <a14:backgroundMark x1="6840" y1="35500" x2="3931" y2="44500"/>
                        <a14:backgroundMark x1="3931" y1="44500" x2="4324" y2="45600"/>
                        <a14:backgroundMark x1="11006" y1="48800" x2="4167" y2="32100"/>
                        <a14:backgroundMark x1="4167" y1="32100" x2="9591" y2="37600"/>
                        <a14:backgroundMark x1="9591" y1="37600" x2="8884" y2="4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760" y="3368815"/>
            <a:ext cx="6913127" cy="543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" name="矩形 16383">
            <a:extLst>
              <a:ext uri="{FF2B5EF4-FFF2-40B4-BE49-F238E27FC236}">
                <a16:creationId xmlns:a16="http://schemas.microsoft.com/office/drawing/2014/main" id="{D9A659EF-64F7-FE7C-AD3D-10C03F80B511}"/>
              </a:ext>
            </a:extLst>
          </p:cNvPr>
          <p:cNvSpPr/>
          <p:nvPr/>
        </p:nvSpPr>
        <p:spPr>
          <a:xfrm>
            <a:off x="11110133" y="4935163"/>
            <a:ext cx="638828" cy="38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85" name="矩形 16384">
            <a:extLst>
              <a:ext uri="{FF2B5EF4-FFF2-40B4-BE49-F238E27FC236}">
                <a16:creationId xmlns:a16="http://schemas.microsoft.com/office/drawing/2014/main" id="{86EF5F7B-A2ED-DBA8-6685-03E1D3A01BF2}"/>
              </a:ext>
            </a:extLst>
          </p:cNvPr>
          <p:cNvSpPr/>
          <p:nvPr/>
        </p:nvSpPr>
        <p:spPr>
          <a:xfrm>
            <a:off x="11799797" y="5644760"/>
            <a:ext cx="638828" cy="38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87" name="矩形 16386">
            <a:extLst>
              <a:ext uri="{FF2B5EF4-FFF2-40B4-BE49-F238E27FC236}">
                <a16:creationId xmlns:a16="http://schemas.microsoft.com/office/drawing/2014/main" id="{EB0F66CD-A22F-AFD6-CA33-4358DA51361E}"/>
              </a:ext>
            </a:extLst>
          </p:cNvPr>
          <p:cNvSpPr/>
          <p:nvPr/>
        </p:nvSpPr>
        <p:spPr>
          <a:xfrm>
            <a:off x="5733888" y="5644760"/>
            <a:ext cx="638828" cy="38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21C49A0-2E4C-F0AB-6841-F022D5FAE44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92350" y="1312563"/>
            <a:ext cx="12548703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28AA2-6ED5-5C73-35B8-C41AD65E7D8D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05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026E15-AA0E-C3C0-4B2C-3C408210C845}"/>
              </a:ext>
            </a:extLst>
          </p:cNvPr>
          <p:cNvSpPr txBox="1"/>
          <p:nvPr/>
        </p:nvSpPr>
        <p:spPr>
          <a:xfrm>
            <a:off x="1317505" y="1066341"/>
            <a:ext cx="1774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預期效益</a:t>
            </a: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0E8BF541-2610-479B-1CF3-817B64052D61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3C409718-F667-25DD-147B-57184A15FB83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7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D04F1A5A-FDCD-CE35-07DF-5A9DBBE118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736" t="16753" r="16955" b="65818"/>
          <a:stretch>
            <a:fillRect/>
          </a:stretch>
        </p:blipFill>
        <p:spPr>
          <a:xfrm>
            <a:off x="3289299" y="1654545"/>
            <a:ext cx="11290301" cy="172124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0C84665-7F1C-CB79-8C0F-CAF7C9A711F1}"/>
              </a:ext>
            </a:extLst>
          </p:cNvPr>
          <p:cNvSpPr/>
          <p:nvPr/>
        </p:nvSpPr>
        <p:spPr>
          <a:xfrm>
            <a:off x="3887439" y="2147763"/>
            <a:ext cx="7872761" cy="67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FA16442-28E5-E9BA-D54D-C636524EE75C}"/>
              </a:ext>
            </a:extLst>
          </p:cNvPr>
          <p:cNvSpPr txBox="1"/>
          <p:nvPr/>
        </p:nvSpPr>
        <p:spPr>
          <a:xfrm>
            <a:off x="3695700" y="2116985"/>
            <a:ext cx="99730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spc="100" dirty="0">
                <a:solidFill>
                  <a:srgbClr val="4284F7"/>
                </a:solidFill>
                <a:latin typeface="+mj-lt"/>
                <a:ea typeface="+mj-ea"/>
              </a:rPr>
              <a:t>中正社大 </a:t>
            </a:r>
            <a:r>
              <a:rPr lang="en-US" altLang="zh-TW" sz="3600" b="1" spc="100" dirty="0">
                <a:solidFill>
                  <a:srgbClr val="4284F7"/>
                </a:solidFill>
                <a:latin typeface="+mj-lt"/>
                <a:ea typeface="+mj-ea"/>
              </a:rPr>
              <a:t>VS</a:t>
            </a:r>
            <a:r>
              <a:rPr lang="zh-TW" altLang="en-US" sz="3600" b="1" spc="100" dirty="0">
                <a:solidFill>
                  <a:srgbClr val="4284F7"/>
                </a:solidFill>
                <a:latin typeface="+mj-lt"/>
                <a:ea typeface="+mj-ea"/>
              </a:rPr>
              <a:t> 學員</a:t>
            </a:r>
          </a:p>
        </p:txBody>
      </p:sp>
      <p:pic>
        <p:nvPicPr>
          <p:cNvPr id="24" name="圖形 23" descr="放大鏡 以實心填滿">
            <a:extLst>
              <a:ext uri="{FF2B5EF4-FFF2-40B4-BE49-F238E27FC236}">
                <a16:creationId xmlns:a16="http://schemas.microsoft.com/office/drawing/2014/main" id="{EAC69DEF-0B90-1EB2-4E68-4C998CBE4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6560" y="2206126"/>
            <a:ext cx="432000" cy="432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3CB563E-C0C9-83ED-D3CA-F6BAC3A7D496}"/>
              </a:ext>
            </a:extLst>
          </p:cNvPr>
          <p:cNvSpPr/>
          <p:nvPr/>
        </p:nvSpPr>
        <p:spPr>
          <a:xfrm>
            <a:off x="1440493" y="3933173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5D4DA3F-B582-BC13-5251-ABCD4CDDE1BD}"/>
              </a:ext>
            </a:extLst>
          </p:cNvPr>
          <p:cNvSpPr/>
          <p:nvPr/>
        </p:nvSpPr>
        <p:spPr>
          <a:xfrm>
            <a:off x="1440493" y="5498926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0F0AE67-C061-1B28-116D-C5FACC7746F9}"/>
              </a:ext>
            </a:extLst>
          </p:cNvPr>
          <p:cNvSpPr/>
          <p:nvPr/>
        </p:nvSpPr>
        <p:spPr>
          <a:xfrm>
            <a:off x="1440493" y="7064679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DD6DBD5-CB3B-5C91-77AE-FE1AA6CDB5C7}"/>
              </a:ext>
            </a:extLst>
          </p:cNvPr>
          <p:cNvSpPr/>
          <p:nvPr/>
        </p:nvSpPr>
        <p:spPr>
          <a:xfrm>
            <a:off x="3569917" y="5253104"/>
            <a:ext cx="425884" cy="425884"/>
          </a:xfrm>
          <a:prstGeom prst="ellipse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73FB33C-999B-114B-AFBE-FA1C532D6B73}"/>
              </a:ext>
            </a:extLst>
          </p:cNvPr>
          <p:cNvSpPr txBox="1"/>
          <p:nvPr/>
        </p:nvSpPr>
        <p:spPr>
          <a:xfrm>
            <a:off x="3413602" y="5129570"/>
            <a:ext cx="7450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spc="100" dirty="0">
                <a:solidFill>
                  <a:schemeClr val="bg1"/>
                </a:solidFill>
                <a:latin typeface="+mj-lt"/>
                <a:ea typeface="+mj-ea"/>
              </a:rPr>
              <a:t>+</a:t>
            </a:r>
            <a:endParaRPr lang="zh-TW" altLang="en-US" sz="3600" spc="1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9AEBD10B-1B85-1BB2-5E70-781AFE9B3A12}"/>
              </a:ext>
            </a:extLst>
          </p:cNvPr>
          <p:cNvSpPr/>
          <p:nvPr/>
        </p:nvSpPr>
        <p:spPr>
          <a:xfrm>
            <a:off x="3569917" y="6822770"/>
            <a:ext cx="425884" cy="425884"/>
          </a:xfrm>
          <a:prstGeom prst="ellipse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2E0734C-6F6E-C56F-260D-063B8ECF5D72}"/>
              </a:ext>
            </a:extLst>
          </p:cNvPr>
          <p:cNvSpPr txBox="1"/>
          <p:nvPr/>
        </p:nvSpPr>
        <p:spPr>
          <a:xfrm>
            <a:off x="3413602" y="6699236"/>
            <a:ext cx="7450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spc="100" dirty="0">
                <a:solidFill>
                  <a:schemeClr val="bg1"/>
                </a:solidFill>
                <a:latin typeface="+mj-lt"/>
                <a:ea typeface="+mj-ea"/>
              </a:rPr>
              <a:t>+</a:t>
            </a:r>
            <a:endParaRPr lang="zh-TW" altLang="en-US" sz="3600" spc="1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3A7535C-6D5C-6ED8-8B35-54F19C4DBB73}"/>
              </a:ext>
            </a:extLst>
          </p:cNvPr>
          <p:cNvSpPr/>
          <p:nvPr/>
        </p:nvSpPr>
        <p:spPr>
          <a:xfrm>
            <a:off x="11445452" y="3933173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428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644715FD-7E6A-74B1-C868-3E5092C018F9}"/>
              </a:ext>
            </a:extLst>
          </p:cNvPr>
          <p:cNvSpPr/>
          <p:nvPr/>
        </p:nvSpPr>
        <p:spPr>
          <a:xfrm>
            <a:off x="11445452" y="5498926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E2C0BF9F-3ABA-448E-77A3-BA22A742BE41}"/>
              </a:ext>
            </a:extLst>
          </p:cNvPr>
          <p:cNvSpPr/>
          <p:nvPr/>
        </p:nvSpPr>
        <p:spPr>
          <a:xfrm>
            <a:off x="11445452" y="7064679"/>
            <a:ext cx="4684733" cy="1277654"/>
          </a:xfrm>
          <a:prstGeom prst="roundRect">
            <a:avLst>
              <a:gd name="adj" fmla="val 14706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C366C9B-5A85-6555-F9F6-8E2A64E62716}"/>
              </a:ext>
            </a:extLst>
          </p:cNvPr>
          <p:cNvSpPr/>
          <p:nvPr/>
        </p:nvSpPr>
        <p:spPr>
          <a:xfrm>
            <a:off x="13574876" y="5253104"/>
            <a:ext cx="425884" cy="425884"/>
          </a:xfrm>
          <a:prstGeom prst="ellipse">
            <a:avLst/>
          </a:prstGeom>
          <a:solidFill>
            <a:srgbClr val="428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A2B8B86-7573-7577-56E2-09BBF00E6916}"/>
              </a:ext>
            </a:extLst>
          </p:cNvPr>
          <p:cNvSpPr txBox="1"/>
          <p:nvPr/>
        </p:nvSpPr>
        <p:spPr>
          <a:xfrm>
            <a:off x="13418561" y="5129570"/>
            <a:ext cx="7450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spc="100" dirty="0">
                <a:solidFill>
                  <a:schemeClr val="bg1"/>
                </a:solidFill>
                <a:latin typeface="+mj-lt"/>
                <a:ea typeface="+mj-ea"/>
              </a:rPr>
              <a:t>+</a:t>
            </a:r>
            <a:endParaRPr lang="zh-TW" altLang="en-US" sz="3600" spc="1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4618C861-B4E0-4A2D-37CB-7D43AFAAD0C6}"/>
              </a:ext>
            </a:extLst>
          </p:cNvPr>
          <p:cNvSpPr/>
          <p:nvPr/>
        </p:nvSpPr>
        <p:spPr>
          <a:xfrm>
            <a:off x="13574876" y="6822770"/>
            <a:ext cx="425884" cy="425884"/>
          </a:xfrm>
          <a:prstGeom prst="ellipse">
            <a:avLst/>
          </a:prstGeom>
          <a:solidFill>
            <a:srgbClr val="428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B4111EE-AE40-28EC-8C02-267B926F3E10}"/>
              </a:ext>
            </a:extLst>
          </p:cNvPr>
          <p:cNvSpPr txBox="1"/>
          <p:nvPr/>
        </p:nvSpPr>
        <p:spPr>
          <a:xfrm>
            <a:off x="13418561" y="6699236"/>
            <a:ext cx="7450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600" spc="100" dirty="0">
                <a:solidFill>
                  <a:schemeClr val="bg1"/>
                </a:solidFill>
                <a:latin typeface="+mj-lt"/>
                <a:ea typeface="+mj-ea"/>
              </a:rPr>
              <a:t>+</a:t>
            </a:r>
            <a:endParaRPr lang="zh-TW" altLang="en-US" sz="3600" spc="1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56" name="圖片 55" hidden="1">
            <a:extLst>
              <a:ext uri="{FF2B5EF4-FFF2-40B4-BE49-F238E27FC236}">
                <a16:creationId xmlns:a16="http://schemas.microsoft.com/office/drawing/2014/main" id="{26E1DC8B-2730-B858-FDEC-9D2317951DF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474" y="3128771"/>
            <a:ext cx="7256904" cy="563288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9F3C2D50-DE4D-1318-E5D8-9FB43A5CDDF2}"/>
              </a:ext>
            </a:extLst>
          </p:cNvPr>
          <p:cNvSpPr txBox="1"/>
          <p:nvPr/>
        </p:nvSpPr>
        <p:spPr>
          <a:xfrm>
            <a:off x="1440493" y="4255687"/>
            <a:ext cx="46702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spc="200" dirty="0">
                <a:solidFill>
                  <a:schemeClr val="bg1"/>
                </a:solidFill>
                <a:ea typeface="微軟正黑體" panose="020B0604030504040204" pitchFamily="34" charset="-120"/>
              </a:rPr>
              <a:t>對於中正社大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B2D3DA7-C218-DA06-8FE8-03D19FAE9A35}"/>
              </a:ext>
            </a:extLst>
          </p:cNvPr>
          <p:cNvSpPr txBox="1"/>
          <p:nvPr/>
        </p:nvSpPr>
        <p:spPr>
          <a:xfrm>
            <a:off x="11440009" y="4255687"/>
            <a:ext cx="46702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spc="200" dirty="0">
                <a:solidFill>
                  <a:schemeClr val="bg1"/>
                </a:solidFill>
                <a:ea typeface="微軟正黑體" panose="020B0604030504040204" pitchFamily="34" charset="-120"/>
              </a:rPr>
              <a:t>對於學員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419BA01-BF6C-6532-2D59-402BB7A4FAE7}"/>
              </a:ext>
            </a:extLst>
          </p:cNvPr>
          <p:cNvSpPr txBox="1"/>
          <p:nvPr/>
        </p:nvSpPr>
        <p:spPr>
          <a:xfrm>
            <a:off x="1440493" y="5876143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rgbClr val="6E6E6E"/>
                </a:solidFill>
                <a:ea typeface="微軟正黑體" panose="020B0604030504040204" pitchFamily="34" charset="-120"/>
              </a:rPr>
              <a:t>提升形象與可見度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7D70AE4-3C9A-448B-7339-0B57DFC40F5F}"/>
              </a:ext>
            </a:extLst>
          </p:cNvPr>
          <p:cNvSpPr txBox="1"/>
          <p:nvPr/>
        </p:nvSpPr>
        <p:spPr>
          <a:xfrm>
            <a:off x="1440493" y="7441896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rgbClr val="6E6E6E"/>
                </a:solidFill>
                <a:ea typeface="微軟正黑體" panose="020B0604030504040204" pitchFamily="34" charset="-120"/>
              </a:rPr>
              <a:t>提升校務管理效率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E0D25BA-505F-5806-FD42-E6AFD8E4483D}"/>
              </a:ext>
            </a:extLst>
          </p:cNvPr>
          <p:cNvSpPr txBox="1"/>
          <p:nvPr/>
        </p:nvSpPr>
        <p:spPr>
          <a:xfrm>
            <a:off x="11459967" y="5876143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rgbClr val="4284F7"/>
                </a:solidFill>
                <a:ea typeface="微軟正黑體" panose="020B0604030504040204" pitchFamily="34" charset="-120"/>
              </a:rPr>
              <a:t>提升使用體驗與便利性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B8C30D6-F4F6-BAF6-D264-A629B92C06FF}"/>
              </a:ext>
            </a:extLst>
          </p:cNvPr>
          <p:cNvSpPr txBox="1"/>
          <p:nvPr/>
        </p:nvSpPr>
        <p:spPr>
          <a:xfrm>
            <a:off x="11459967" y="7441896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rgbClr val="4284F7"/>
                </a:solidFill>
                <a:ea typeface="微軟正黑體" panose="020B0604030504040204" pitchFamily="34" charset="-120"/>
              </a:rPr>
              <a:t>強化學習參與</a:t>
            </a:r>
          </a:p>
        </p:txBody>
      </p:sp>
    </p:spTree>
    <p:extLst>
      <p:ext uri="{BB962C8B-B14F-4D97-AF65-F5344CB8AC3E}">
        <p14:creationId xmlns:p14="http://schemas.microsoft.com/office/powerpoint/2010/main" val="261949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2E305-35BB-B48B-60AF-664B81B3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D6F2F4-C14B-6248-3B31-5C6673EE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C44C818-3662-FEE9-1AD3-662B64255EF7}"/>
              </a:ext>
            </a:extLst>
          </p:cNvPr>
          <p:cNvSpPr/>
          <p:nvPr/>
        </p:nvSpPr>
        <p:spPr>
          <a:xfrm>
            <a:off x="976764" y="840892"/>
            <a:ext cx="16112993" cy="8585048"/>
          </a:xfrm>
          <a:prstGeom prst="roundRect">
            <a:avLst>
              <a:gd name="adj" fmla="val 2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B129C63-12B4-29BE-6350-6414F2582FE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92350" y="1312563"/>
            <a:ext cx="12548703" cy="10908"/>
          </a:xfrm>
          <a:prstGeom prst="line">
            <a:avLst/>
          </a:prstGeom>
          <a:ln w="28575">
            <a:solidFill>
              <a:srgbClr val="4284F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169DAD-E224-B8EE-E9B6-B880D170DD64}"/>
              </a:ext>
            </a:extLst>
          </p:cNvPr>
          <p:cNvSpPr txBox="1"/>
          <p:nvPr/>
        </p:nvSpPr>
        <p:spPr>
          <a:xfrm>
            <a:off x="15710949" y="108060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4284F7"/>
                </a:solidFill>
                <a:ea typeface="微軟正黑體" panose="020B0604030504040204" pitchFamily="34" charset="-120"/>
              </a:rPr>
              <a:t>06</a:t>
            </a:r>
            <a:endParaRPr lang="zh-TW" altLang="en-US" sz="2400" b="1" dirty="0">
              <a:solidFill>
                <a:srgbClr val="4284F7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23EDDB-A725-B5E8-2D55-AB5FCAF2A277}"/>
              </a:ext>
            </a:extLst>
          </p:cNvPr>
          <p:cNvSpPr txBox="1"/>
          <p:nvPr/>
        </p:nvSpPr>
        <p:spPr>
          <a:xfrm>
            <a:off x="1317505" y="1066341"/>
            <a:ext cx="1774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b="1" spc="5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後續規劃</a:t>
            </a:r>
          </a:p>
        </p:txBody>
      </p:sp>
      <p:sp>
        <p:nvSpPr>
          <p:cNvPr id="7" name="Graphic 18">
            <a:extLst>
              <a:ext uri="{FF2B5EF4-FFF2-40B4-BE49-F238E27FC236}">
                <a16:creationId xmlns:a16="http://schemas.microsoft.com/office/drawing/2014/main" id="{8A26D5AD-E312-E587-40F9-9C4D03F8E18A}"/>
              </a:ext>
            </a:extLst>
          </p:cNvPr>
          <p:cNvSpPr/>
          <p:nvPr/>
        </p:nvSpPr>
        <p:spPr>
          <a:xfrm>
            <a:off x="16316559" y="8629773"/>
            <a:ext cx="416938" cy="454068"/>
          </a:xfrm>
          <a:custGeom>
            <a:avLst/>
            <a:gdLst>
              <a:gd name="connsiteX0" fmla="*/ 1238039 w 3142829"/>
              <a:gd name="connsiteY0" fmla="*/ 89328 h 3422732"/>
              <a:gd name="connsiteX1" fmla="*/ 1904789 w 3142829"/>
              <a:gd name="connsiteY1" fmla="*/ 89328 h 3422732"/>
              <a:gd name="connsiteX2" fmla="*/ 2809455 w 3142829"/>
              <a:gd name="connsiteY2" fmla="*/ 611635 h 3422732"/>
              <a:gd name="connsiteX3" fmla="*/ 3142830 w 3142829"/>
              <a:gd name="connsiteY3" fmla="*/ 1189063 h 3422732"/>
              <a:gd name="connsiteX4" fmla="*/ 3142830 w 3142829"/>
              <a:gd name="connsiteY4" fmla="*/ 2233669 h 3422732"/>
              <a:gd name="connsiteX5" fmla="*/ 2809455 w 3142829"/>
              <a:gd name="connsiteY5" fmla="*/ 2811094 h 3422732"/>
              <a:gd name="connsiteX6" fmla="*/ 1904789 w 3142829"/>
              <a:gd name="connsiteY6" fmla="*/ 3333407 h 3422732"/>
              <a:gd name="connsiteX7" fmla="*/ 1238039 w 3142829"/>
              <a:gd name="connsiteY7" fmla="*/ 3333407 h 3422732"/>
              <a:gd name="connsiteX8" fmla="*/ 333375 w 3142829"/>
              <a:gd name="connsiteY8" fmla="*/ 2811094 h 3422732"/>
              <a:gd name="connsiteX9" fmla="*/ 0 w 3142829"/>
              <a:gd name="connsiteY9" fmla="*/ 2233669 h 3422732"/>
              <a:gd name="connsiteX10" fmla="*/ 0 w 3142829"/>
              <a:gd name="connsiteY10" fmla="*/ 1189063 h 3422732"/>
              <a:gd name="connsiteX11" fmla="*/ 333375 w 3142829"/>
              <a:gd name="connsiteY11" fmla="*/ 611635 h 3422732"/>
              <a:gd name="connsiteX12" fmla="*/ 1238039 w 3142829"/>
              <a:gd name="connsiteY12" fmla="*/ 89328 h 34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2829" h="3422732">
                <a:moveTo>
                  <a:pt x="1238039" y="89328"/>
                </a:moveTo>
                <a:cubicBezTo>
                  <a:pt x="1444332" y="-29776"/>
                  <a:pt x="1698497" y="-29776"/>
                  <a:pt x="1904789" y="89328"/>
                </a:cubicBezTo>
                <a:lnTo>
                  <a:pt x="2809455" y="611635"/>
                </a:lnTo>
                <a:cubicBezTo>
                  <a:pt x="3015747" y="730738"/>
                  <a:pt x="3142830" y="950852"/>
                  <a:pt x="3142830" y="1189063"/>
                </a:cubicBezTo>
                <a:lnTo>
                  <a:pt x="3142830" y="2233669"/>
                </a:lnTo>
                <a:cubicBezTo>
                  <a:pt x="3142830" y="2471880"/>
                  <a:pt x="3015747" y="2691993"/>
                  <a:pt x="2809455" y="2811094"/>
                </a:cubicBezTo>
                <a:lnTo>
                  <a:pt x="1904789" y="3333407"/>
                </a:lnTo>
                <a:cubicBezTo>
                  <a:pt x="1698497" y="3452507"/>
                  <a:pt x="1444332" y="3452507"/>
                  <a:pt x="1238039" y="3333407"/>
                </a:cubicBezTo>
                <a:lnTo>
                  <a:pt x="333375" y="2811094"/>
                </a:lnTo>
                <a:cubicBezTo>
                  <a:pt x="127082" y="2691993"/>
                  <a:pt x="0" y="2471880"/>
                  <a:pt x="0" y="2233669"/>
                </a:cubicBezTo>
                <a:lnTo>
                  <a:pt x="0" y="1189063"/>
                </a:lnTo>
                <a:cubicBezTo>
                  <a:pt x="0" y="950852"/>
                  <a:pt x="127082" y="730738"/>
                  <a:pt x="333375" y="611635"/>
                </a:cubicBezTo>
                <a:lnTo>
                  <a:pt x="1238039" y="893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投影片編號版面配置區 22">
            <a:extLst>
              <a:ext uri="{FF2B5EF4-FFF2-40B4-BE49-F238E27FC236}">
                <a16:creationId xmlns:a16="http://schemas.microsoft.com/office/drawing/2014/main" id="{DFF51BDC-D802-2C59-05B0-4F892773B80F}"/>
              </a:ext>
            </a:extLst>
          </p:cNvPr>
          <p:cNvSpPr txBox="1">
            <a:spLocks/>
          </p:cNvSpPr>
          <p:nvPr/>
        </p:nvSpPr>
        <p:spPr>
          <a:xfrm>
            <a:off x="16217877" y="8674244"/>
            <a:ext cx="614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0" eaLnBrk="1" latinLnBrk="0" hangingPunct="1"/>
            <a:fld id="{DC6986AE-C07D-4F63-BF40-EEAF23619A27}" type="slidenum">
              <a:rPr lang="zh-TW" altLang="en-US" sz="18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0" hangingPunct="1"/>
              <a:t>8</a:t>
            </a:fld>
            <a:endParaRPr lang="zh-TW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D44BF2C-91DB-D31F-D19F-3BCA7F15D220}"/>
              </a:ext>
            </a:extLst>
          </p:cNvPr>
          <p:cNvSpPr/>
          <p:nvPr/>
        </p:nvSpPr>
        <p:spPr>
          <a:xfrm>
            <a:off x="17089758" y="6212909"/>
            <a:ext cx="416938" cy="3569917"/>
          </a:xfrm>
          <a:prstGeom prst="roundRect">
            <a:avLst>
              <a:gd name="adj" fmla="val 2610"/>
            </a:avLst>
          </a:prstGeom>
          <a:solidFill>
            <a:srgbClr val="FFBD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Picture 8" descr="The 10 Best Employee Training and Development Tools for 2025 ...">
            <a:extLst>
              <a:ext uri="{FF2B5EF4-FFF2-40B4-BE49-F238E27FC236}">
                <a16:creationId xmlns:a16="http://schemas.microsoft.com/office/drawing/2014/main" id="{7C238CA2-B7DD-50B4-39C9-5A330B02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532" y="2577575"/>
            <a:ext cx="9473098" cy="648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7B77EA83-6F73-BAFF-71D3-BF01204BC90F}"/>
              </a:ext>
            </a:extLst>
          </p:cNvPr>
          <p:cNvSpPr/>
          <p:nvPr/>
        </p:nvSpPr>
        <p:spPr>
          <a:xfrm>
            <a:off x="11765281" y="2127995"/>
            <a:ext cx="3860800" cy="2154082"/>
          </a:xfrm>
          <a:prstGeom prst="cloudCallout">
            <a:avLst>
              <a:gd name="adj1" fmla="val -47525"/>
              <a:gd name="adj2" fmla="val 60479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A4BB394-2398-74FC-BC04-8A8AF8835832}"/>
              </a:ext>
            </a:extLst>
          </p:cNvPr>
          <p:cNvSpPr txBox="1"/>
          <p:nvPr/>
        </p:nvSpPr>
        <p:spPr>
          <a:xfrm>
            <a:off x="11421540" y="2914398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改進使用者體驗</a:t>
            </a:r>
          </a:p>
        </p:txBody>
      </p:sp>
      <p:sp>
        <p:nvSpPr>
          <p:cNvPr id="13" name="想法泡泡: 雲朵 12">
            <a:extLst>
              <a:ext uri="{FF2B5EF4-FFF2-40B4-BE49-F238E27FC236}">
                <a16:creationId xmlns:a16="http://schemas.microsoft.com/office/drawing/2014/main" id="{1AE74426-476A-E9E1-2E52-D2C383A32BE5}"/>
              </a:ext>
            </a:extLst>
          </p:cNvPr>
          <p:cNvSpPr/>
          <p:nvPr/>
        </p:nvSpPr>
        <p:spPr>
          <a:xfrm>
            <a:off x="1464405" y="3338280"/>
            <a:ext cx="3860800" cy="2154082"/>
          </a:xfrm>
          <a:prstGeom prst="cloudCallout">
            <a:avLst>
              <a:gd name="adj1" fmla="val 59994"/>
              <a:gd name="adj2" fmla="val 4161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107DD8-7C24-4ECE-4B83-39EC64EEBA30}"/>
              </a:ext>
            </a:extLst>
          </p:cNvPr>
          <p:cNvSpPr txBox="1"/>
          <p:nvPr/>
        </p:nvSpPr>
        <p:spPr>
          <a:xfrm>
            <a:off x="1106150" y="4126512"/>
            <a:ext cx="46702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spc="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強化互動功能</a:t>
            </a:r>
          </a:p>
        </p:txBody>
      </p:sp>
    </p:spTree>
    <p:extLst>
      <p:ext uri="{BB962C8B-B14F-4D97-AF65-F5344CB8AC3E}">
        <p14:creationId xmlns:p14="http://schemas.microsoft.com/office/powerpoint/2010/main" val="39702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ABCC4D7-4CCD-4A96-AB3A-E5CA2A46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0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5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375</Words>
  <Application>Microsoft Office PowerPoint</Application>
  <PresentationFormat>自訂</PresentationFormat>
  <Paragraphs>120</Paragraphs>
  <Slides>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微軟正黑體</vt:lpstr>
      <vt:lpstr>Arial</vt:lpstr>
      <vt:lpstr>Manrope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Gary Chen</dc:creator>
  <cp:lastModifiedBy>Gary Chen</cp:lastModifiedBy>
  <cp:revision>12</cp:revision>
  <dcterms:created xsi:type="dcterms:W3CDTF">2025-11-05T13:37:46Z</dcterms:created>
  <dcterms:modified xsi:type="dcterms:W3CDTF">2025-11-06T01:54:54Z</dcterms:modified>
</cp:coreProperties>
</file>